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57F2-01B3-607E-C794-DC4FFC4FF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A391A-C6B6-1B62-A64E-4170F4F05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1642B-3C56-9908-0C21-FA11FDCA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264F9-E084-2571-776E-F2C3E063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0E576-5A5C-CE4B-4DA8-4ADF9B2F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44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AA41D-789F-0713-73B7-791D5DD7C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852E9D-F06C-E288-911D-75FB5755C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9C612-A2AC-1769-CF66-4DF54DDD1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F84E-57B7-1FAD-1DED-97B2FA779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9931A-F0CE-874D-BEBC-28CA1DF9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39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2AD7A6-F158-AAA9-6542-C0F406E7F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526A7-6A80-4824-DAEA-C07B46C4C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73DDA-F750-0244-4FBC-97C2334E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6D913-B618-BE99-C243-E2B645B0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878D0-0307-10D8-9548-4095FAC5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71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0E2C4-81A2-31BF-6DD5-EB269BCD8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5A72F-9546-3D15-36B8-D61735A2C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2F426-1661-0766-A83C-0BB84C53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F87A9-6F3E-B671-2900-F84227B47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2632A-D794-26AB-007F-3CCA1EFC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328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5FDB6-A3F2-98D1-8A80-3264AE6D5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09E5B-AD4C-F5A1-AEFC-FCB35ECB3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B112-5BB5-40A9-0132-6CCD66FCD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F0E79-C828-2D53-2490-B60848B0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C1167-0C4B-6757-7341-ADDBAC63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19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73B7-8CF9-1DD4-911A-44B1E2BD1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3FC3E-94A6-121B-00B1-E73B6845E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C3FCBD-E5F7-5D24-6FC8-8E9182C0F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C0783-3AFF-1ADE-0CA1-E027C7C2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CF659-8BE6-82B8-BE60-395154E71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57818-B88E-97BB-9E3F-3C7A72946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16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FA694-AF0C-3132-25D5-457B823D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3F281-476F-82EE-F96D-2A4A00309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ECFDF-A6C9-FDF9-7B75-769721E14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C75F53-04BF-AEAB-ECEF-B19B233D1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A01A2D-45F4-2A6F-AFD3-544BD3D24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163569-EC32-9AE1-1E6D-C9115D6E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CCA4C8-2FD0-242F-D96E-7ECB99CF6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16FB88-3B06-5793-7C54-6FB8C0A0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57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A635-9011-8FAF-E356-B69DDB20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6EE19-E81E-61E0-4B17-D93ED716F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8DEA6-6123-B27D-83E5-C0F348272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903697-9EB4-7D25-4CB4-E7CDD82D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16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D7AC70-E402-B113-298F-86D40BAE2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5F3E7-BA65-0533-E49D-A83C78DE9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38CD2-BEAD-3FA7-6236-C7440B9C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67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32E34-16AA-0CDA-A75B-10E7058F4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0F3C9-87E0-B530-7328-0EAAAB47E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2A87D-B91D-C592-E41F-67ECF4DFF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BBC25-C9CF-66E2-8FDB-12FEFB7E8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9A811-F756-A8EB-92E3-57A6D3F0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7F4F9-58B8-726B-CAEB-1D6537F12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979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99816-0109-B5B2-5246-86536221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C32349-3A53-66E9-E205-D8342E418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0E6E3-2444-533F-087E-8DC1130E6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343F0-1DA3-E937-4790-2E206E59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FBA98-6E54-FC38-2608-64D0093D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0B77B-A7F2-9BF9-03B7-C295DBA2B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75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D1AC3-5CA7-2C53-9490-96FB3C8F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BB941-6C51-947E-1512-4CAF482AE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2A790-47AB-0039-C648-0039F0EE4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D233F-9F4A-487E-80A0-6426E7B2E668}" type="datetimeFigureOut">
              <a:rPr lang="es-MX" smtClean="0"/>
              <a:t>03/03/2023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0EF6E-5FA8-7E16-B8EE-51162C8A2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27093-034F-4914-384C-00DEFE8FD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C74E8-9B7F-4C9D-BFB3-80729F63BF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99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83A3E-EBF1-9DAD-4941-CB68E69F9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s-MX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Supporting</a:t>
            </a:r>
            <a:r>
              <a:rPr lang="es-MX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MX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Women</a:t>
            </a:r>
            <a:r>
              <a:rPr lang="es-MX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 Academia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4AFD6-2561-697D-D7A5-2B3F7D4D6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793"/>
            <a:ext cx="10515600" cy="4952170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does it feel when you are the only “fill in the blank” (i.e. woman, caretaker, person of color etc.) in the room?</a:t>
            </a:r>
          </a:p>
          <a:p>
            <a:pPr marL="342900" indent="-342900">
              <a:buAutoNum type="arabicPeriod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would “bringing your whole self to work” look like? Or rather, 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you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bring your whole self to work?</a:t>
            </a:r>
          </a:p>
          <a:p>
            <a:pPr marL="514350" indent="-514350">
              <a:buAutoNum type="arabicPeriod"/>
            </a:pPr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are some of the inequitable outcomes you have observed in your field/workplace based on gender, race or some other social category?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Tell us a story about a professional obstacle you had to overcome and how you did it.</a:t>
            </a:r>
          </a:p>
          <a:p>
            <a:pPr marL="514350" indent="-514350">
              <a:buAutoNum type="arabicPeriod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Tell us about a person who has helped you the most and what exactly they have done for you. </a:t>
            </a:r>
          </a:p>
          <a:p>
            <a:pPr marL="514350" indent="-514350">
              <a:buAutoNum type="arabicPeriod"/>
            </a:pPr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If you could tell everyone how to help women/other minoritized individuals in ALVSCE, what would your ask be?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74938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Supporting Women in Academia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Women in Academia</dc:title>
  <dc:creator>Romero, Eva K - (romeroe)</dc:creator>
  <cp:lastModifiedBy>Borboa, Vanessa Deborah - (borboa)</cp:lastModifiedBy>
  <cp:revision>1</cp:revision>
  <dcterms:created xsi:type="dcterms:W3CDTF">2023-03-03T16:34:38Z</dcterms:created>
  <dcterms:modified xsi:type="dcterms:W3CDTF">2023-03-03T18:06:04Z</dcterms:modified>
</cp:coreProperties>
</file>