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7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2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7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0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6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8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9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6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4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1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EBD0B-0062-4B64-AC6B-B1188ACE6F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2D8F3-064E-44B6-8389-D7195C9B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8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3285" y="1697617"/>
            <a:ext cx="3127347" cy="501623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Jeffrey Ratje and his Team</a:t>
            </a:r>
            <a:b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ALVSCE Division Business Services</a:t>
            </a:r>
            <a:endParaRPr lang="en-US" sz="1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35496" y="2860158"/>
            <a:ext cx="8216118" cy="3814962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year 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I/we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Business Services will promote diversity and inclusiveness by: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ourselves “did we think about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 and 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inclusion”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to making decisions;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Recognize that diversity and inclusion are more than what is seen on the outside, and celebrating the diversity of our psychometric, socio-economic, military service, proficiency in languages, physical abilities, personality, etc.;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/>
              <a:t>Speak </a:t>
            </a:r>
            <a:r>
              <a:rPr lang="en-US" sz="1800" dirty="0"/>
              <a:t>out in support of diversity and inclusion and </a:t>
            </a:r>
            <a:r>
              <a:rPr lang="en-US" sz="1800" dirty="0" smtClean="0"/>
              <a:t>champion </a:t>
            </a:r>
            <a:r>
              <a:rPr lang="en-US" sz="1800" dirty="0"/>
              <a:t>the cause in our </a:t>
            </a:r>
            <a:r>
              <a:rPr lang="en-US" sz="1800" dirty="0" smtClean="0"/>
              <a:t>division;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Advocate to enhance the diversity &amp; inclusion statement included in all job posting by UA HR</a:t>
            </a:r>
            <a:r>
              <a:rPr lang="en-US" sz="1800" dirty="0" smtClean="0"/>
              <a:t>;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the proactive advertisement of jobs with applicable diversity groups like women and ethnic organizations, veteran’s groups, etc.;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development of search committee training on mitigating unconscious bias;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Recognize diversity awareness months – celebrating our diversity;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815542" y="303382"/>
            <a:ext cx="5114952" cy="9541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prstClr val="white"/>
                </a:solidFill>
              </a:rPr>
              <a:t>How </a:t>
            </a:r>
            <a:r>
              <a:rPr lang="en-US" sz="2800" b="1" dirty="0" smtClean="0">
                <a:solidFill>
                  <a:prstClr val="white"/>
                </a:solidFill>
              </a:rPr>
              <a:t>ALVSCE </a:t>
            </a:r>
            <a:r>
              <a:rPr lang="en-US" sz="2800" b="1" dirty="0">
                <a:solidFill>
                  <a:prstClr val="white"/>
                </a:solidFill>
              </a:rPr>
              <a:t>Leaders support </a:t>
            </a:r>
          </a:p>
          <a:p>
            <a:pPr lvl="0" algn="ctr"/>
            <a:r>
              <a:rPr lang="en-US" sz="2800" b="1" dirty="0">
                <a:solidFill>
                  <a:prstClr val="white"/>
                </a:solidFill>
              </a:rPr>
              <a:t>Diversity and Inclusiveness</a:t>
            </a:r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303382"/>
            <a:ext cx="3461942" cy="258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067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3285" y="1697617"/>
            <a:ext cx="3127347" cy="501623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Jeffrey Ratje and his Team</a:t>
            </a:r>
            <a:b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ALVSCE Division Business Services</a:t>
            </a:r>
            <a:endParaRPr lang="en-US" sz="1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35496" y="2860158"/>
            <a:ext cx="8216118" cy="4242526"/>
          </a:xfrm>
        </p:spPr>
        <p:txBody>
          <a:bodyPr>
            <a:no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ALVSCE Planning, Consulting, and Data Solutions Team in partnership with the Chair of the ALVSCE Diversity &amp; Inclusiveness Council in the creation of diversity dashboards and share this 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Publicize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 encourage participation among the business officers and leaders of ALVSCE at conferences such as WACUBO’s Women in Business Forum, </a:t>
            </a:r>
            <a:r>
              <a:rPr lang="en-US" sz="18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SafeZone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Training and Ally Training, and diversity workshops organized by the Office of Diversity and Inclusion and the ALVSCE Diversity &amp; Inclusiveness Council;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each month at the division business officer meetings for an inclusion moment to discuss implicit bias and foster greater respect of differences; and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accountable for creating a safe environment that recognizes and nurtures our diversity</a:t>
            </a: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500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3815542" y="303382"/>
            <a:ext cx="5114952" cy="9541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prstClr val="white"/>
                </a:solidFill>
              </a:rPr>
              <a:t>How </a:t>
            </a:r>
            <a:r>
              <a:rPr lang="en-US" sz="2800" b="1" dirty="0" smtClean="0">
                <a:solidFill>
                  <a:prstClr val="white"/>
                </a:solidFill>
              </a:rPr>
              <a:t>ALVSCE </a:t>
            </a:r>
            <a:r>
              <a:rPr lang="en-US" sz="2800" b="1" dirty="0">
                <a:solidFill>
                  <a:prstClr val="white"/>
                </a:solidFill>
              </a:rPr>
              <a:t>Leaders support </a:t>
            </a:r>
          </a:p>
          <a:p>
            <a:pPr lvl="0" algn="ctr"/>
            <a:r>
              <a:rPr lang="en-US" sz="2800" b="1" dirty="0">
                <a:solidFill>
                  <a:prstClr val="white"/>
                </a:solidFill>
              </a:rPr>
              <a:t>Diversity and Inclusiveness</a:t>
            </a:r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303382"/>
            <a:ext cx="3461942" cy="258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822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289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Jeffrey Ratje and his Team ALVSCE Division Business Services</vt:lpstr>
      <vt:lpstr>Jeffrey Ratje and his Team ALVSCE Division Business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Ursula Schuch</dc:creator>
  <cp:lastModifiedBy>Ratje, Jeffrey M - (jmratje)</cp:lastModifiedBy>
  <cp:revision>11</cp:revision>
  <dcterms:created xsi:type="dcterms:W3CDTF">2017-04-06T00:35:28Z</dcterms:created>
  <dcterms:modified xsi:type="dcterms:W3CDTF">2019-02-12T15:11:17Z</dcterms:modified>
</cp:coreProperties>
</file>