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77" r:id="rId1"/>
  </p:sldMasterIdLst>
  <p:notesMasterIdLst>
    <p:notesMasterId r:id="rId18"/>
  </p:notesMasterIdLst>
  <p:handoutMasterIdLst>
    <p:handoutMasterId r:id="rId19"/>
  </p:handoutMasterIdLst>
  <p:sldIdLst>
    <p:sldId id="462" r:id="rId2"/>
    <p:sldId id="473" r:id="rId3"/>
    <p:sldId id="471" r:id="rId4"/>
    <p:sldId id="478" r:id="rId5"/>
    <p:sldId id="479" r:id="rId6"/>
    <p:sldId id="480" r:id="rId7"/>
    <p:sldId id="481" r:id="rId8"/>
    <p:sldId id="482" r:id="rId9"/>
    <p:sldId id="491" r:id="rId10"/>
    <p:sldId id="490" r:id="rId11"/>
    <p:sldId id="485" r:id="rId12"/>
    <p:sldId id="486" r:id="rId13"/>
    <p:sldId id="487" r:id="rId14"/>
    <p:sldId id="488" r:id="rId15"/>
    <p:sldId id="489" r:id="rId16"/>
    <p:sldId id="469" r:id="rId17"/>
  </p:sldIdLst>
  <p:sldSz cx="9144000" cy="5143500" type="screen16x9"/>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311">
          <p15:clr>
            <a:srgbClr val="A4A3A4"/>
          </p15:clr>
        </p15:guide>
        <p15:guide id="2" pos="2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563"/>
    <a:srgbClr val="95001B"/>
    <a:srgbClr val="101A38"/>
    <a:srgbClr val="E1E1E1"/>
    <a:srgbClr val="1F336F"/>
    <a:srgbClr val="1B3565"/>
    <a:srgbClr val="0C234B"/>
    <a:srgbClr val="333333"/>
    <a:srgbClr val="AB0520"/>
    <a:srgbClr val="C8D9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11" autoAdjust="0"/>
    <p:restoredTop sz="94118" autoAdjust="0"/>
  </p:normalViewPr>
  <p:slideViewPr>
    <p:cSldViewPr snapToGrid="0">
      <p:cViewPr varScale="1">
        <p:scale>
          <a:sx n="96" d="100"/>
          <a:sy n="96" d="100"/>
        </p:scale>
        <p:origin x="642" y="84"/>
      </p:cViewPr>
      <p:guideLst>
        <p:guide orient="horz" pos="311"/>
        <p:guide pos="2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3089F5-4C86-4040-8922-5D7775A5B044}" type="datetimeFigureOut">
              <a:rPr lang="en-US" smtClean="0"/>
              <a:t>9/9/2018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4A27E7-FEDC-5849-A977-A3A060BA9594}" type="slidenum">
              <a:rPr lang="en-US" smtClean="0"/>
              <a:t>‹#›</a:t>
            </a:fld>
            <a:endParaRPr lang="en-US"/>
          </a:p>
        </p:txBody>
      </p:sp>
    </p:spTree>
    <p:extLst>
      <p:ext uri="{BB962C8B-B14F-4D97-AF65-F5344CB8AC3E}">
        <p14:creationId xmlns:p14="http://schemas.microsoft.com/office/powerpoint/2010/main" val="3577663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3684C-F081-544B-8C90-A5795DCABDF2}" type="datetimeFigureOut">
              <a:rPr lang="en-US" smtClean="0"/>
              <a:t>9/9/2018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1DD33-2A06-9443-920E-9A8794B89243}" type="slidenum">
              <a:rPr lang="en-US" smtClean="0"/>
              <a:t>‹#›</a:t>
            </a:fld>
            <a:endParaRPr lang="en-US"/>
          </a:p>
        </p:txBody>
      </p:sp>
    </p:spTree>
    <p:extLst>
      <p:ext uri="{BB962C8B-B14F-4D97-AF65-F5344CB8AC3E}">
        <p14:creationId xmlns:p14="http://schemas.microsoft.com/office/powerpoint/2010/main" val="1145024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41DD33-2A06-9443-920E-9A8794B89243}" type="slidenum">
              <a:rPr lang="en-US" smtClean="0"/>
              <a:t>1</a:t>
            </a:fld>
            <a:endParaRPr lang="en-US"/>
          </a:p>
        </p:txBody>
      </p:sp>
    </p:spTree>
    <p:extLst>
      <p:ext uri="{BB962C8B-B14F-4D97-AF65-F5344CB8AC3E}">
        <p14:creationId xmlns:p14="http://schemas.microsoft.com/office/powerpoint/2010/main" val="176018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41DD33-2A06-9443-920E-9A8794B89243}" type="slidenum">
              <a:rPr lang="en-US" smtClean="0"/>
              <a:t>3</a:t>
            </a:fld>
            <a:endParaRPr lang="en-US"/>
          </a:p>
        </p:txBody>
      </p:sp>
    </p:spTree>
    <p:extLst>
      <p:ext uri="{BB962C8B-B14F-4D97-AF65-F5344CB8AC3E}">
        <p14:creationId xmlns:p14="http://schemas.microsoft.com/office/powerpoint/2010/main" val="263832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41DD33-2A06-9443-920E-9A8794B89243}" type="slidenum">
              <a:rPr lang="en-US" smtClean="0"/>
              <a:t>5</a:t>
            </a:fld>
            <a:endParaRPr lang="en-US"/>
          </a:p>
        </p:txBody>
      </p:sp>
    </p:spTree>
    <p:extLst>
      <p:ext uri="{BB962C8B-B14F-4D97-AF65-F5344CB8AC3E}">
        <p14:creationId xmlns:p14="http://schemas.microsoft.com/office/powerpoint/2010/main" val="604996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8129" y="1560124"/>
            <a:ext cx="7772400" cy="930706"/>
          </a:xfrm>
        </p:spPr>
        <p:txBody>
          <a:bodyPr/>
          <a:lstStyle>
            <a:lvl1pPr>
              <a:defRPr baseline="0">
                <a:solidFill>
                  <a:srgbClr val="AB0520"/>
                </a:solidFill>
              </a:defRPr>
            </a:lvl1pPr>
          </a:lstStyle>
          <a:p>
            <a:r>
              <a:rPr lang="en-US" dirty="0" smtClean="0"/>
              <a:t>SAMPLE TITLE</a:t>
            </a:r>
            <a:endParaRPr lang="en-US" dirty="0"/>
          </a:p>
        </p:txBody>
      </p:sp>
      <p:sp>
        <p:nvSpPr>
          <p:cNvPr id="3" name="Subtitle 2"/>
          <p:cNvSpPr>
            <a:spLocks noGrp="1"/>
          </p:cNvSpPr>
          <p:nvPr>
            <p:ph type="subTitle" idx="1" hasCustomPrompt="1"/>
          </p:nvPr>
        </p:nvSpPr>
        <p:spPr>
          <a:xfrm>
            <a:off x="1371600" y="2727276"/>
            <a:ext cx="6400800" cy="828662"/>
          </a:xfrm>
        </p:spPr>
        <p:txBody>
          <a:bodyPr/>
          <a:lstStyle>
            <a:lvl1pPr marL="0" indent="0" algn="ctr">
              <a:buNone/>
              <a:defRPr sz="2000" baseline="0">
                <a:solidFill>
                  <a:srgbClr val="333333"/>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Sample text or subtitle</a:t>
            </a:r>
            <a:endParaRPr lang="en-US" dirty="0"/>
          </a:p>
        </p:txBody>
      </p:sp>
      <p:sp>
        <p:nvSpPr>
          <p:cNvPr id="4" name="Text Box 3"/>
          <p:cNvSpPr txBox="1">
            <a:spLocks noGrp="1" noChangeArrowheads="1"/>
          </p:cNvSpPr>
          <p:nvPr>
            <p:ph type="sldNum" sz="quarter" idx="10"/>
          </p:nvPr>
        </p:nvSpPr>
        <p:spPr>
          <a:ln/>
        </p:spPr>
        <p:txBody>
          <a:bodyPr/>
          <a:lstStyle>
            <a:lvl1pPr>
              <a:defRPr/>
            </a:lvl1pPr>
          </a:lstStyle>
          <a:p>
            <a:pPr>
              <a:defRPr/>
            </a:pPr>
            <a:fld id="{DA48CD09-1EE7-8745-AB3C-21E7A359E5F3}" type="slidenum">
              <a:rPr lang="en-US" smtClean="0"/>
              <a:pPr>
                <a:defRPr/>
              </a:pPr>
              <a:t>‹#›</a:t>
            </a:fld>
            <a:endParaRPr lang="en-US"/>
          </a:p>
        </p:txBody>
      </p:sp>
      <p:pic>
        <p:nvPicPr>
          <p:cNvPr id="6" name="Picture 5"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724" y="989547"/>
            <a:ext cx="606552" cy="82296"/>
          </a:xfrm>
          <a:prstGeom prst="rect">
            <a:avLst/>
          </a:prstGeom>
        </p:spPr>
      </p:pic>
      <p:pic>
        <p:nvPicPr>
          <p:cNvPr id="8" name="Picture 7"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724" y="989547"/>
            <a:ext cx="606552" cy="82296"/>
          </a:xfrm>
          <a:prstGeom prst="rect">
            <a:avLst/>
          </a:prstGeom>
        </p:spPr>
      </p:pic>
      <p:pic>
        <p:nvPicPr>
          <p:cNvPr id="10" name="Picture 9"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724" y="989547"/>
            <a:ext cx="606552" cy="82296"/>
          </a:xfrm>
          <a:prstGeom prst="rect">
            <a:avLst/>
          </a:prstGeom>
        </p:spPr>
      </p:pic>
      <p:pic>
        <p:nvPicPr>
          <p:cNvPr id="12" name="Picture 11"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8724" y="989547"/>
            <a:ext cx="606552" cy="82296"/>
          </a:xfrm>
          <a:prstGeom prst="rect">
            <a:avLst/>
          </a:prstGeom>
        </p:spPr>
      </p:pic>
      <p:pic>
        <p:nvPicPr>
          <p:cNvPr id="11" name="Picture 10"/>
          <p:cNvPicPr>
            <a:picLocks noChangeAspect="1"/>
          </p:cNvPicPr>
          <p:nvPr userDrawn="1"/>
        </p:nvPicPr>
        <p:blipFill>
          <a:blip r:embed="rId3"/>
          <a:stretch>
            <a:fillRect/>
          </a:stretch>
        </p:blipFill>
        <p:spPr>
          <a:xfrm>
            <a:off x="3446813" y="4015014"/>
            <a:ext cx="2256972" cy="1128486"/>
          </a:xfrm>
          <a:prstGeom prst="rect">
            <a:avLst/>
          </a:prstGeom>
        </p:spPr>
      </p:pic>
    </p:spTree>
    <p:extLst>
      <p:ext uri="{BB962C8B-B14F-4D97-AF65-F5344CB8AC3E}">
        <p14:creationId xmlns:p14="http://schemas.microsoft.com/office/powerpoint/2010/main" val="409063611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aragrap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291" y="567226"/>
            <a:ext cx="7772400" cy="1103313"/>
          </a:xfrm>
        </p:spPr>
        <p:txBody>
          <a:bodyPr/>
          <a:lstStyle>
            <a:lvl1pPr>
              <a:defRPr sz="2000" baseline="0">
                <a:solidFill>
                  <a:srgbClr val="AB0520"/>
                </a:solidFill>
              </a:defRPr>
            </a:lvl1pPr>
          </a:lstStyle>
          <a:p>
            <a:r>
              <a:rPr lang="en-US" dirty="0" smtClean="0"/>
              <a:t>SAMPLE HEADER</a:t>
            </a:r>
            <a:endParaRPr lang="en-US" dirty="0"/>
          </a:p>
        </p:txBody>
      </p:sp>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smtClean="0"/>
              <a:pPr>
                <a:defRPr/>
              </a:pPr>
              <a:t>‹#›</a:t>
            </a:fld>
            <a:endParaRPr lang="en-US"/>
          </a:p>
        </p:txBody>
      </p:sp>
      <p:pic>
        <p:nvPicPr>
          <p:cNvPr id="8" name="Picture 7"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28182"/>
            <a:ext cx="440054" cy="59706"/>
          </a:xfrm>
          <a:prstGeom prst="rect">
            <a:avLst/>
          </a:prstGeom>
        </p:spPr>
      </p:pic>
      <p:pic>
        <p:nvPicPr>
          <p:cNvPr id="11" name="Picture 10"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763317"/>
            <a:ext cx="440054" cy="59706"/>
          </a:xfrm>
          <a:prstGeom prst="rect">
            <a:avLst/>
          </a:prstGeom>
        </p:spPr>
      </p:pic>
      <p:sp>
        <p:nvSpPr>
          <p:cNvPr id="12" name="Text Placeholder 2"/>
          <p:cNvSpPr>
            <a:spLocks noGrp="1"/>
          </p:cNvSpPr>
          <p:nvPr>
            <p:ph idx="1" hasCustomPrompt="1"/>
          </p:nvPr>
        </p:nvSpPr>
        <p:spPr>
          <a:xfrm>
            <a:off x="950387" y="2157897"/>
            <a:ext cx="3845859" cy="1418046"/>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solidFill>
                  <a:srgbClr val="333333"/>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smtClean="0"/>
              <a:t>Sample Basic Paragraph.</a:t>
            </a:r>
            <a:r>
              <a:rPr lang="en-US" baseline="0" dirty="0" smtClean="0"/>
              <a:t> </a:t>
            </a:r>
            <a:r>
              <a:rPr lang="en-US" dirty="0" smtClean="0"/>
              <a:t>This is what the text would look</a:t>
            </a:r>
            <a:r>
              <a:rPr lang="en-US" baseline="0" dirty="0" smtClean="0"/>
              <a:t> like in a paragraph. This is what the text would look like in a paragraph. This is what the text would look like.</a:t>
            </a:r>
            <a:endParaRPr lang="en-US" dirty="0" smtClean="0"/>
          </a:p>
          <a:p>
            <a:pPr lvl="0"/>
            <a:endParaRPr lang="en-US" dirty="0"/>
          </a:p>
        </p:txBody>
      </p:sp>
      <p:sp>
        <p:nvSpPr>
          <p:cNvPr id="14" name="Text Placeholder 2"/>
          <p:cNvSpPr>
            <a:spLocks noGrp="1"/>
          </p:cNvSpPr>
          <p:nvPr>
            <p:ph idx="11" hasCustomPrompt="1"/>
          </p:nvPr>
        </p:nvSpPr>
        <p:spPr>
          <a:xfrm>
            <a:off x="930172" y="1817064"/>
            <a:ext cx="3845859" cy="353163"/>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800" b="0" i="0">
                <a:solidFill>
                  <a:srgbClr val="AB0520"/>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smtClean="0"/>
              <a:t>PARAGRAPH TITLE</a:t>
            </a:r>
            <a:endParaRPr lang="en-US" dirty="0"/>
          </a:p>
        </p:txBody>
      </p:sp>
      <p:pic>
        <p:nvPicPr>
          <p:cNvPr id="9" name="Picture 8"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28182"/>
            <a:ext cx="440054" cy="59706"/>
          </a:xfrm>
          <a:prstGeom prst="rect">
            <a:avLst/>
          </a:prstGeom>
        </p:spPr>
      </p:pic>
      <p:pic>
        <p:nvPicPr>
          <p:cNvPr id="10" name="Picture 9"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763317"/>
            <a:ext cx="440054" cy="59706"/>
          </a:xfrm>
          <a:prstGeom prst="rect">
            <a:avLst/>
          </a:prstGeom>
        </p:spPr>
      </p:pic>
      <p:pic>
        <p:nvPicPr>
          <p:cNvPr id="13" name="Picture 12"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28182"/>
            <a:ext cx="440054" cy="59706"/>
          </a:xfrm>
          <a:prstGeom prst="rect">
            <a:avLst/>
          </a:prstGeom>
        </p:spPr>
      </p:pic>
      <p:pic>
        <p:nvPicPr>
          <p:cNvPr id="15" name="Picture 14"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763317"/>
            <a:ext cx="440054" cy="59706"/>
          </a:xfrm>
          <a:prstGeom prst="rect">
            <a:avLst/>
          </a:prstGeom>
        </p:spPr>
      </p:pic>
    </p:spTree>
    <p:extLst>
      <p:ext uri="{BB962C8B-B14F-4D97-AF65-F5344CB8AC3E}">
        <p14:creationId xmlns:p14="http://schemas.microsoft.com/office/powerpoint/2010/main" val="1389436310"/>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wo Paragraph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3131D21-4A4F-034C-896A-AD009F94F6BB}" type="slidenum">
              <a:rPr lang="en-US" smtClean="0"/>
              <a:t>‹#›</a:t>
            </a:fld>
            <a:endParaRPr lang="en-US"/>
          </a:p>
        </p:txBody>
      </p:sp>
      <p:sp>
        <p:nvSpPr>
          <p:cNvPr id="9" name="Title 1"/>
          <p:cNvSpPr>
            <a:spLocks noGrp="1"/>
          </p:cNvSpPr>
          <p:nvPr>
            <p:ph type="title" hasCustomPrompt="1"/>
          </p:nvPr>
        </p:nvSpPr>
        <p:spPr>
          <a:xfrm>
            <a:off x="685291" y="579557"/>
            <a:ext cx="7772400" cy="1103313"/>
          </a:xfrm>
        </p:spPr>
        <p:txBody>
          <a:bodyPr/>
          <a:lstStyle>
            <a:lvl1pPr>
              <a:defRPr sz="2000" baseline="0">
                <a:solidFill>
                  <a:srgbClr val="AB0520"/>
                </a:solidFill>
              </a:defRPr>
            </a:lvl1pPr>
          </a:lstStyle>
          <a:p>
            <a:r>
              <a:rPr lang="en-US" dirty="0" smtClean="0"/>
              <a:t>SAMPLE HEADER</a:t>
            </a:r>
            <a:endParaRPr lang="en-US" dirty="0"/>
          </a:p>
        </p:txBody>
      </p:sp>
      <p:pic>
        <p:nvPicPr>
          <p:cNvPr id="10" name="Picture 9"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52844"/>
            <a:ext cx="440054" cy="59706"/>
          </a:xfrm>
          <a:prstGeom prst="rect">
            <a:avLst/>
          </a:prstGeom>
        </p:spPr>
      </p:pic>
      <p:pic>
        <p:nvPicPr>
          <p:cNvPr id="11" name="Picture 10"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787979"/>
            <a:ext cx="440054" cy="59706"/>
          </a:xfrm>
          <a:prstGeom prst="rect">
            <a:avLst/>
          </a:prstGeom>
        </p:spPr>
      </p:pic>
      <p:sp>
        <p:nvSpPr>
          <p:cNvPr id="12" name="Text Placeholder 2"/>
          <p:cNvSpPr>
            <a:spLocks noGrp="1"/>
          </p:cNvSpPr>
          <p:nvPr>
            <p:ph idx="1" hasCustomPrompt="1"/>
          </p:nvPr>
        </p:nvSpPr>
        <p:spPr>
          <a:xfrm>
            <a:off x="987377" y="1664663"/>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solidFill>
                  <a:srgbClr val="333333"/>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smtClean="0"/>
              <a:t>Sample Basic Paragraph.</a:t>
            </a:r>
            <a:r>
              <a:rPr lang="en-US" baseline="0" dirty="0" smtClean="0"/>
              <a:t> </a:t>
            </a:r>
            <a:r>
              <a:rPr lang="en-US" dirty="0" smtClean="0"/>
              <a:t>This is what the text would look</a:t>
            </a:r>
            <a:r>
              <a:rPr lang="en-US" baseline="0" dirty="0" smtClean="0"/>
              <a:t> like in a paragraph. This is what the text would look like in a paragraph. This is what the text would look like.</a:t>
            </a:r>
            <a:endParaRPr lang="en-US" dirty="0" smtClean="0"/>
          </a:p>
          <a:p>
            <a:pPr lvl="0"/>
            <a:endParaRPr lang="en-US" dirty="0"/>
          </a:p>
        </p:txBody>
      </p:sp>
      <p:sp>
        <p:nvSpPr>
          <p:cNvPr id="15" name="Text Placeholder 2"/>
          <p:cNvSpPr>
            <a:spLocks noGrp="1"/>
          </p:cNvSpPr>
          <p:nvPr>
            <p:ph idx="13" hasCustomPrompt="1"/>
          </p:nvPr>
        </p:nvSpPr>
        <p:spPr>
          <a:xfrm>
            <a:off x="4772589" y="1664663"/>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solidFill>
                  <a:srgbClr val="333333"/>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smtClean="0"/>
              <a:t>Sample Basic Paragraph.</a:t>
            </a:r>
            <a:r>
              <a:rPr lang="en-US" baseline="0" dirty="0" smtClean="0"/>
              <a:t> </a:t>
            </a:r>
            <a:r>
              <a:rPr lang="en-US" dirty="0" smtClean="0"/>
              <a:t>This is what the text would look</a:t>
            </a:r>
            <a:r>
              <a:rPr lang="en-US" baseline="0" dirty="0" smtClean="0"/>
              <a:t> like in a paragraph. This is what the text would look like in a paragraph. This is what the text would look like.</a:t>
            </a:r>
            <a:endParaRPr lang="en-US" dirty="0" smtClean="0"/>
          </a:p>
          <a:p>
            <a:pPr lvl="0"/>
            <a:endParaRPr lang="en-US" dirty="0"/>
          </a:p>
        </p:txBody>
      </p:sp>
      <p:pic>
        <p:nvPicPr>
          <p:cNvPr id="8" name="Picture 7"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52844"/>
            <a:ext cx="440054" cy="59706"/>
          </a:xfrm>
          <a:prstGeom prst="rect">
            <a:avLst/>
          </a:prstGeom>
        </p:spPr>
      </p:pic>
      <p:pic>
        <p:nvPicPr>
          <p:cNvPr id="13" name="Picture 12"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787979"/>
            <a:ext cx="440054" cy="59706"/>
          </a:xfrm>
          <a:prstGeom prst="rect">
            <a:avLst/>
          </a:prstGeom>
        </p:spPr>
      </p:pic>
      <p:pic>
        <p:nvPicPr>
          <p:cNvPr id="14" name="Picture 13"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52844"/>
            <a:ext cx="440054" cy="59706"/>
          </a:xfrm>
          <a:prstGeom prst="rect">
            <a:avLst/>
          </a:prstGeom>
        </p:spPr>
      </p:pic>
      <p:pic>
        <p:nvPicPr>
          <p:cNvPr id="16" name="Picture 15"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787979"/>
            <a:ext cx="440054" cy="59706"/>
          </a:xfrm>
          <a:prstGeom prst="rect">
            <a:avLst/>
          </a:prstGeom>
        </p:spPr>
      </p:pic>
    </p:spTree>
    <p:extLst>
      <p:ext uri="{BB962C8B-B14F-4D97-AF65-F5344CB8AC3E}">
        <p14:creationId xmlns:p14="http://schemas.microsoft.com/office/powerpoint/2010/main" val="294929315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Statement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8613"/>
            <a:ext cx="7772400" cy="1101725"/>
          </a:xfrm>
        </p:spPr>
        <p:txBody>
          <a:bodyPr/>
          <a:lstStyle>
            <a:lvl1pPr>
              <a:defRPr sz="3400" b="1" i="0" baseline="0">
                <a:solidFill>
                  <a:srgbClr val="333333"/>
                </a:solidFill>
                <a:latin typeface="+mn-lt"/>
              </a:defRPr>
            </a:lvl1pPr>
          </a:lstStyle>
          <a:p>
            <a:r>
              <a:rPr lang="en-US" dirty="0" smtClean="0"/>
              <a:t>STATEMENT PARAGRAPH</a:t>
            </a:r>
            <a:endParaRPr lang="en-US" dirty="0"/>
          </a:p>
        </p:txBody>
      </p:sp>
      <p:sp>
        <p:nvSpPr>
          <p:cNvPr id="6" name="Slide Number Placeholder 5"/>
          <p:cNvSpPr>
            <a:spLocks noGrp="1"/>
          </p:cNvSpPr>
          <p:nvPr>
            <p:ph type="sldNum" sz="quarter" idx="12"/>
          </p:nvPr>
        </p:nvSpPr>
        <p:spPr/>
        <p:txBody>
          <a:bodyPr/>
          <a:lstStyle/>
          <a:p>
            <a:fld id="{8FA3B0AC-9194-3147-91C1-7FC7FBA87A18}" type="slidenum">
              <a:rPr lang="en-US" smtClean="0"/>
              <a:t>‹#›</a:t>
            </a:fld>
            <a:endParaRPr lang="en-US"/>
          </a:p>
        </p:txBody>
      </p:sp>
      <p:sp>
        <p:nvSpPr>
          <p:cNvPr id="8" name="Title 1"/>
          <p:cNvSpPr txBox="1">
            <a:spLocks/>
          </p:cNvSpPr>
          <p:nvPr/>
        </p:nvSpPr>
        <p:spPr bwMode="auto">
          <a:xfrm>
            <a:off x="685291" y="628881"/>
            <a:ext cx="7772400" cy="1103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ctr" anchorCtr="0" compatLnSpc="1">
            <a:prstTxWarp prst="textNoShape">
              <a:avLst/>
            </a:prstTxWarp>
          </a:bodyPr>
          <a:lstStyle>
            <a:lvl1pPr algn="ctr" rtl="0" eaLnBrk="0" fontAlgn="base" hangingPunct="0">
              <a:spcBef>
                <a:spcPct val="0"/>
              </a:spcBef>
              <a:spcAft>
                <a:spcPct val="0"/>
              </a:spcAft>
              <a:defRPr sz="2000" b="1" i="0" baseline="0">
                <a:solidFill>
                  <a:srgbClr val="C8D9D8"/>
                </a:solidFill>
                <a:latin typeface="+mj-lt"/>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r>
              <a:rPr lang="en-US" dirty="0" smtClean="0">
                <a:solidFill>
                  <a:srgbClr val="AB0520"/>
                </a:solidFill>
              </a:rPr>
              <a:t>SAMPLE HEADER</a:t>
            </a:r>
            <a:endParaRPr lang="en-US" dirty="0">
              <a:solidFill>
                <a:srgbClr val="AB0520"/>
              </a:solidFill>
            </a:endParaRPr>
          </a:p>
        </p:txBody>
      </p:sp>
      <p:pic>
        <p:nvPicPr>
          <p:cNvPr id="9" name="Picture 8"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65175"/>
            <a:ext cx="440054" cy="59706"/>
          </a:xfrm>
          <a:prstGeom prst="rect">
            <a:avLst/>
          </a:prstGeom>
        </p:spPr>
      </p:pic>
      <p:pic>
        <p:nvPicPr>
          <p:cNvPr id="10" name="Picture 9"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00310"/>
            <a:ext cx="440054" cy="59706"/>
          </a:xfrm>
          <a:prstGeom prst="rect">
            <a:avLst/>
          </a:prstGeom>
        </p:spPr>
      </p:pic>
      <p:pic>
        <p:nvPicPr>
          <p:cNvPr id="11" name="Picture 10"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65175"/>
            <a:ext cx="440054" cy="59706"/>
          </a:xfrm>
          <a:prstGeom prst="rect">
            <a:avLst/>
          </a:prstGeom>
        </p:spPr>
      </p:pic>
      <p:pic>
        <p:nvPicPr>
          <p:cNvPr id="12" name="Picture 11"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00310"/>
            <a:ext cx="440054" cy="59706"/>
          </a:xfrm>
          <a:prstGeom prst="rect">
            <a:avLst/>
          </a:prstGeom>
        </p:spPr>
      </p:pic>
      <p:pic>
        <p:nvPicPr>
          <p:cNvPr id="14" name="Picture 13"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65175"/>
            <a:ext cx="440054" cy="59706"/>
          </a:xfrm>
          <a:prstGeom prst="rect">
            <a:avLst/>
          </a:prstGeom>
        </p:spPr>
      </p:pic>
      <p:pic>
        <p:nvPicPr>
          <p:cNvPr id="15" name="Picture 14"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800310"/>
            <a:ext cx="440054" cy="59706"/>
          </a:xfrm>
          <a:prstGeom prst="rect">
            <a:avLst/>
          </a:prstGeom>
        </p:spPr>
      </p:pic>
    </p:spTree>
    <p:extLst>
      <p:ext uri="{BB962C8B-B14F-4D97-AF65-F5344CB8AC3E}">
        <p14:creationId xmlns:p14="http://schemas.microsoft.com/office/powerpoint/2010/main" val="77021302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Objec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291" y="579557"/>
            <a:ext cx="7772400" cy="1103313"/>
          </a:xfrm>
        </p:spPr>
        <p:txBody>
          <a:bodyPr/>
          <a:lstStyle>
            <a:lvl1pPr>
              <a:defRPr sz="2000" baseline="0">
                <a:solidFill>
                  <a:srgbClr val="AB0520"/>
                </a:solidFill>
              </a:defRPr>
            </a:lvl1pPr>
          </a:lstStyle>
          <a:p>
            <a:r>
              <a:rPr lang="en-US" dirty="0" smtClean="0"/>
              <a:t>SAMPLE HEADER</a:t>
            </a:r>
            <a:endParaRPr lang="en-US" dirty="0"/>
          </a:p>
        </p:txBody>
      </p:sp>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smtClean="0"/>
              <a:pPr>
                <a:defRPr/>
              </a:pPr>
              <a:t>‹#›</a:t>
            </a:fld>
            <a:endParaRPr lang="en-US"/>
          </a:p>
        </p:txBody>
      </p:sp>
      <p:sp>
        <p:nvSpPr>
          <p:cNvPr id="10" name="Subtitle 2"/>
          <p:cNvSpPr txBox="1">
            <a:spLocks/>
          </p:cNvSpPr>
          <p:nvPr/>
        </p:nvSpPr>
        <p:spPr bwMode="auto">
          <a:xfrm>
            <a:off x="4641547" y="1350987"/>
            <a:ext cx="3291626" cy="20795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lvl1pPr marL="0" indent="0" algn="l" rtl="0" eaLnBrk="0" fontAlgn="base" hangingPunct="0">
              <a:spcBef>
                <a:spcPts val="800"/>
              </a:spcBef>
              <a:spcAft>
                <a:spcPct val="0"/>
              </a:spcAft>
              <a:buNone/>
              <a:defRPr sz="2000" baseline="0">
                <a:solidFill>
                  <a:srgbClr val="FFFFFF"/>
                </a:solidFill>
                <a:latin typeface="+mn-lt"/>
                <a:ea typeface="+mn-ea"/>
                <a:cs typeface="Times New Roman"/>
                <a:sym typeface="Calibri" charset="0"/>
              </a:defRPr>
            </a:lvl1pPr>
            <a:lvl2pPr marL="457200" indent="0" algn="ctr" rtl="0" eaLnBrk="0" fontAlgn="base" hangingPunct="0">
              <a:spcBef>
                <a:spcPts val="700"/>
              </a:spcBef>
              <a:spcAft>
                <a:spcPct val="0"/>
              </a:spcAft>
              <a:buNone/>
              <a:defRPr sz="2800">
                <a:solidFill>
                  <a:srgbClr val="FFFFFF"/>
                </a:solidFill>
                <a:latin typeface="+mn-lt"/>
                <a:ea typeface="+mn-ea"/>
                <a:cs typeface="+mn-cs"/>
                <a:sym typeface="Calibri" charset="0"/>
              </a:defRPr>
            </a:lvl2pPr>
            <a:lvl3pPr marL="914400" indent="0" algn="ctr" rtl="0" eaLnBrk="0" fontAlgn="base" hangingPunct="0">
              <a:spcBef>
                <a:spcPts val="600"/>
              </a:spcBef>
              <a:spcAft>
                <a:spcPct val="0"/>
              </a:spcAft>
              <a:buNone/>
              <a:defRPr sz="2400">
                <a:solidFill>
                  <a:srgbClr val="FFFFFF"/>
                </a:solidFill>
                <a:latin typeface="+mn-lt"/>
                <a:ea typeface="+mn-ea"/>
                <a:cs typeface="+mn-cs"/>
                <a:sym typeface="Calibri" charset="0"/>
              </a:defRPr>
            </a:lvl3pPr>
            <a:lvl4pPr marL="13716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4pPr>
            <a:lvl5pPr marL="18288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5pPr>
            <a:lvl6pPr marL="2286000" indent="0" algn="ctr" rtl="0" fontAlgn="base">
              <a:spcBef>
                <a:spcPts val="500"/>
              </a:spcBef>
              <a:spcAft>
                <a:spcPct val="0"/>
              </a:spcAft>
              <a:buNone/>
              <a:defRPr sz="2000">
                <a:solidFill>
                  <a:srgbClr val="878787"/>
                </a:solidFill>
                <a:latin typeface="+mn-lt"/>
                <a:ea typeface="+mn-ea"/>
                <a:cs typeface="+mn-cs"/>
                <a:sym typeface="Calibri" charset="0"/>
              </a:defRPr>
            </a:lvl6pPr>
            <a:lvl7pPr marL="2743200" indent="0" algn="ctr" rtl="0" fontAlgn="base">
              <a:spcBef>
                <a:spcPts val="500"/>
              </a:spcBef>
              <a:spcAft>
                <a:spcPct val="0"/>
              </a:spcAft>
              <a:buNone/>
              <a:defRPr sz="2000">
                <a:solidFill>
                  <a:srgbClr val="878787"/>
                </a:solidFill>
                <a:latin typeface="+mn-lt"/>
                <a:ea typeface="+mn-ea"/>
                <a:cs typeface="+mn-cs"/>
                <a:sym typeface="Calibri" charset="0"/>
              </a:defRPr>
            </a:lvl7pPr>
            <a:lvl8pPr marL="3200400" indent="0" algn="ctr" rtl="0" fontAlgn="base">
              <a:spcBef>
                <a:spcPts val="500"/>
              </a:spcBef>
              <a:spcAft>
                <a:spcPct val="0"/>
              </a:spcAft>
              <a:buNone/>
              <a:defRPr sz="2000">
                <a:solidFill>
                  <a:srgbClr val="878787"/>
                </a:solidFill>
                <a:latin typeface="+mn-lt"/>
                <a:ea typeface="+mn-ea"/>
                <a:cs typeface="+mn-cs"/>
                <a:sym typeface="Calibri" charset="0"/>
              </a:defRPr>
            </a:lvl8pPr>
            <a:lvl9pPr marL="3657600" indent="0" algn="ctr" rtl="0" fontAlgn="base">
              <a:spcBef>
                <a:spcPts val="500"/>
              </a:spcBef>
              <a:spcAft>
                <a:spcPct val="0"/>
              </a:spcAft>
              <a:buNone/>
              <a:defRPr sz="2000">
                <a:solidFill>
                  <a:srgbClr val="878787"/>
                </a:solidFill>
                <a:latin typeface="+mn-lt"/>
                <a:ea typeface="+mn-ea"/>
                <a:cs typeface="+mn-cs"/>
                <a:sym typeface="Calibri" charset="0"/>
              </a:defRPr>
            </a:lvl9pPr>
          </a:lstStyle>
          <a:p>
            <a:endParaRPr lang="en-US" dirty="0"/>
          </a:p>
        </p:txBody>
      </p:sp>
      <p:pic>
        <p:nvPicPr>
          <p:cNvPr id="8" name="Picture 7"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15851"/>
            <a:ext cx="440054" cy="59706"/>
          </a:xfrm>
          <a:prstGeom prst="rect">
            <a:avLst/>
          </a:prstGeom>
        </p:spPr>
      </p:pic>
      <p:pic>
        <p:nvPicPr>
          <p:cNvPr id="11" name="Picture 10"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24972"/>
            <a:ext cx="440054" cy="59706"/>
          </a:xfrm>
          <a:prstGeom prst="rect">
            <a:avLst/>
          </a:prstGeom>
        </p:spPr>
      </p:pic>
      <p:sp>
        <p:nvSpPr>
          <p:cNvPr id="9" name="Content Placeholder 2"/>
          <p:cNvSpPr>
            <a:spLocks noGrp="1"/>
          </p:cNvSpPr>
          <p:nvPr>
            <p:ph sz="half" idx="1"/>
          </p:nvPr>
        </p:nvSpPr>
        <p:spPr>
          <a:xfrm>
            <a:off x="1209963" y="1575377"/>
            <a:ext cx="6467763" cy="131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2" name="Subtitle 2"/>
          <p:cNvSpPr txBox="1">
            <a:spLocks/>
          </p:cNvSpPr>
          <p:nvPr/>
        </p:nvSpPr>
        <p:spPr bwMode="auto">
          <a:xfrm>
            <a:off x="4641547" y="1350987"/>
            <a:ext cx="3291626" cy="20795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lvl1pPr marL="0" indent="0" algn="l" rtl="0" eaLnBrk="0" fontAlgn="base" hangingPunct="0">
              <a:spcBef>
                <a:spcPts val="800"/>
              </a:spcBef>
              <a:spcAft>
                <a:spcPct val="0"/>
              </a:spcAft>
              <a:buNone/>
              <a:defRPr sz="2000" baseline="0">
                <a:solidFill>
                  <a:srgbClr val="FFFFFF"/>
                </a:solidFill>
                <a:latin typeface="+mn-lt"/>
                <a:ea typeface="+mn-ea"/>
                <a:cs typeface="Times New Roman"/>
                <a:sym typeface="Calibri" charset="0"/>
              </a:defRPr>
            </a:lvl1pPr>
            <a:lvl2pPr marL="457200" indent="0" algn="ctr" rtl="0" eaLnBrk="0" fontAlgn="base" hangingPunct="0">
              <a:spcBef>
                <a:spcPts val="700"/>
              </a:spcBef>
              <a:spcAft>
                <a:spcPct val="0"/>
              </a:spcAft>
              <a:buNone/>
              <a:defRPr sz="2800">
                <a:solidFill>
                  <a:srgbClr val="FFFFFF"/>
                </a:solidFill>
                <a:latin typeface="+mn-lt"/>
                <a:ea typeface="+mn-ea"/>
                <a:cs typeface="+mn-cs"/>
                <a:sym typeface="Calibri" charset="0"/>
              </a:defRPr>
            </a:lvl2pPr>
            <a:lvl3pPr marL="914400" indent="0" algn="ctr" rtl="0" eaLnBrk="0" fontAlgn="base" hangingPunct="0">
              <a:spcBef>
                <a:spcPts val="600"/>
              </a:spcBef>
              <a:spcAft>
                <a:spcPct val="0"/>
              </a:spcAft>
              <a:buNone/>
              <a:defRPr sz="2400">
                <a:solidFill>
                  <a:srgbClr val="FFFFFF"/>
                </a:solidFill>
                <a:latin typeface="+mn-lt"/>
                <a:ea typeface="+mn-ea"/>
                <a:cs typeface="+mn-cs"/>
                <a:sym typeface="Calibri" charset="0"/>
              </a:defRPr>
            </a:lvl3pPr>
            <a:lvl4pPr marL="13716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4pPr>
            <a:lvl5pPr marL="18288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5pPr>
            <a:lvl6pPr marL="2286000" indent="0" algn="ctr" rtl="0" fontAlgn="base">
              <a:spcBef>
                <a:spcPts val="500"/>
              </a:spcBef>
              <a:spcAft>
                <a:spcPct val="0"/>
              </a:spcAft>
              <a:buNone/>
              <a:defRPr sz="2000">
                <a:solidFill>
                  <a:srgbClr val="878787"/>
                </a:solidFill>
                <a:latin typeface="+mn-lt"/>
                <a:ea typeface="+mn-ea"/>
                <a:cs typeface="+mn-cs"/>
                <a:sym typeface="Calibri" charset="0"/>
              </a:defRPr>
            </a:lvl6pPr>
            <a:lvl7pPr marL="2743200" indent="0" algn="ctr" rtl="0" fontAlgn="base">
              <a:spcBef>
                <a:spcPts val="500"/>
              </a:spcBef>
              <a:spcAft>
                <a:spcPct val="0"/>
              </a:spcAft>
              <a:buNone/>
              <a:defRPr sz="2000">
                <a:solidFill>
                  <a:srgbClr val="878787"/>
                </a:solidFill>
                <a:latin typeface="+mn-lt"/>
                <a:ea typeface="+mn-ea"/>
                <a:cs typeface="+mn-cs"/>
                <a:sym typeface="Calibri" charset="0"/>
              </a:defRPr>
            </a:lvl7pPr>
            <a:lvl8pPr marL="3200400" indent="0" algn="ctr" rtl="0" fontAlgn="base">
              <a:spcBef>
                <a:spcPts val="500"/>
              </a:spcBef>
              <a:spcAft>
                <a:spcPct val="0"/>
              </a:spcAft>
              <a:buNone/>
              <a:defRPr sz="2000">
                <a:solidFill>
                  <a:srgbClr val="878787"/>
                </a:solidFill>
                <a:latin typeface="+mn-lt"/>
                <a:ea typeface="+mn-ea"/>
                <a:cs typeface="+mn-cs"/>
                <a:sym typeface="Calibri" charset="0"/>
              </a:defRPr>
            </a:lvl8pPr>
            <a:lvl9pPr marL="3657600" indent="0" algn="ctr" rtl="0" fontAlgn="base">
              <a:spcBef>
                <a:spcPts val="500"/>
              </a:spcBef>
              <a:spcAft>
                <a:spcPct val="0"/>
              </a:spcAft>
              <a:buNone/>
              <a:defRPr sz="2000">
                <a:solidFill>
                  <a:srgbClr val="878787"/>
                </a:solidFill>
                <a:latin typeface="+mn-lt"/>
                <a:ea typeface="+mn-ea"/>
                <a:cs typeface="+mn-cs"/>
                <a:sym typeface="Calibri" charset="0"/>
              </a:defRPr>
            </a:lvl9pPr>
          </a:lstStyle>
          <a:p>
            <a:endParaRPr lang="en-US" dirty="0"/>
          </a:p>
        </p:txBody>
      </p:sp>
      <p:pic>
        <p:nvPicPr>
          <p:cNvPr id="13" name="Picture 12"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15851"/>
            <a:ext cx="440054" cy="59706"/>
          </a:xfrm>
          <a:prstGeom prst="rect">
            <a:avLst/>
          </a:prstGeom>
        </p:spPr>
      </p:pic>
      <p:pic>
        <p:nvPicPr>
          <p:cNvPr id="14" name="Picture 13"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24972"/>
            <a:ext cx="440054" cy="59706"/>
          </a:xfrm>
          <a:prstGeom prst="rect">
            <a:avLst/>
          </a:prstGeom>
        </p:spPr>
      </p:pic>
      <p:sp>
        <p:nvSpPr>
          <p:cNvPr id="15" name="Subtitle 2"/>
          <p:cNvSpPr txBox="1">
            <a:spLocks/>
          </p:cNvSpPr>
          <p:nvPr userDrawn="1"/>
        </p:nvSpPr>
        <p:spPr bwMode="auto">
          <a:xfrm>
            <a:off x="4641547" y="1350987"/>
            <a:ext cx="3291626" cy="20795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lvl1pPr marL="0" indent="0" algn="l" rtl="0" eaLnBrk="0" fontAlgn="base" hangingPunct="0">
              <a:spcBef>
                <a:spcPts val="800"/>
              </a:spcBef>
              <a:spcAft>
                <a:spcPct val="0"/>
              </a:spcAft>
              <a:buNone/>
              <a:defRPr sz="2000" baseline="0">
                <a:solidFill>
                  <a:srgbClr val="FFFFFF"/>
                </a:solidFill>
                <a:latin typeface="+mn-lt"/>
                <a:ea typeface="+mn-ea"/>
                <a:cs typeface="Times New Roman"/>
                <a:sym typeface="Calibri" charset="0"/>
              </a:defRPr>
            </a:lvl1pPr>
            <a:lvl2pPr marL="457200" indent="0" algn="ctr" rtl="0" eaLnBrk="0" fontAlgn="base" hangingPunct="0">
              <a:spcBef>
                <a:spcPts val="700"/>
              </a:spcBef>
              <a:spcAft>
                <a:spcPct val="0"/>
              </a:spcAft>
              <a:buNone/>
              <a:defRPr sz="2800">
                <a:solidFill>
                  <a:srgbClr val="FFFFFF"/>
                </a:solidFill>
                <a:latin typeface="+mn-lt"/>
                <a:ea typeface="+mn-ea"/>
                <a:cs typeface="+mn-cs"/>
                <a:sym typeface="Calibri" charset="0"/>
              </a:defRPr>
            </a:lvl2pPr>
            <a:lvl3pPr marL="914400" indent="0" algn="ctr" rtl="0" eaLnBrk="0" fontAlgn="base" hangingPunct="0">
              <a:spcBef>
                <a:spcPts val="600"/>
              </a:spcBef>
              <a:spcAft>
                <a:spcPct val="0"/>
              </a:spcAft>
              <a:buNone/>
              <a:defRPr sz="2400">
                <a:solidFill>
                  <a:srgbClr val="FFFFFF"/>
                </a:solidFill>
                <a:latin typeface="+mn-lt"/>
                <a:ea typeface="+mn-ea"/>
                <a:cs typeface="+mn-cs"/>
                <a:sym typeface="Calibri" charset="0"/>
              </a:defRPr>
            </a:lvl3pPr>
            <a:lvl4pPr marL="13716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4pPr>
            <a:lvl5pPr marL="18288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5pPr>
            <a:lvl6pPr marL="2286000" indent="0" algn="ctr" rtl="0" fontAlgn="base">
              <a:spcBef>
                <a:spcPts val="500"/>
              </a:spcBef>
              <a:spcAft>
                <a:spcPct val="0"/>
              </a:spcAft>
              <a:buNone/>
              <a:defRPr sz="2000">
                <a:solidFill>
                  <a:srgbClr val="878787"/>
                </a:solidFill>
                <a:latin typeface="+mn-lt"/>
                <a:ea typeface="+mn-ea"/>
                <a:cs typeface="+mn-cs"/>
                <a:sym typeface="Calibri" charset="0"/>
              </a:defRPr>
            </a:lvl6pPr>
            <a:lvl7pPr marL="2743200" indent="0" algn="ctr" rtl="0" fontAlgn="base">
              <a:spcBef>
                <a:spcPts val="500"/>
              </a:spcBef>
              <a:spcAft>
                <a:spcPct val="0"/>
              </a:spcAft>
              <a:buNone/>
              <a:defRPr sz="2000">
                <a:solidFill>
                  <a:srgbClr val="878787"/>
                </a:solidFill>
                <a:latin typeface="+mn-lt"/>
                <a:ea typeface="+mn-ea"/>
                <a:cs typeface="+mn-cs"/>
                <a:sym typeface="Calibri" charset="0"/>
              </a:defRPr>
            </a:lvl7pPr>
            <a:lvl8pPr marL="3200400" indent="0" algn="ctr" rtl="0" fontAlgn="base">
              <a:spcBef>
                <a:spcPts val="500"/>
              </a:spcBef>
              <a:spcAft>
                <a:spcPct val="0"/>
              </a:spcAft>
              <a:buNone/>
              <a:defRPr sz="2000">
                <a:solidFill>
                  <a:srgbClr val="878787"/>
                </a:solidFill>
                <a:latin typeface="+mn-lt"/>
                <a:ea typeface="+mn-ea"/>
                <a:cs typeface="+mn-cs"/>
                <a:sym typeface="Calibri" charset="0"/>
              </a:defRPr>
            </a:lvl8pPr>
            <a:lvl9pPr marL="3657600" indent="0" algn="ctr" rtl="0" fontAlgn="base">
              <a:spcBef>
                <a:spcPts val="500"/>
              </a:spcBef>
              <a:spcAft>
                <a:spcPct val="0"/>
              </a:spcAft>
              <a:buNone/>
              <a:defRPr sz="2000">
                <a:solidFill>
                  <a:srgbClr val="878787"/>
                </a:solidFill>
                <a:latin typeface="+mn-lt"/>
                <a:ea typeface="+mn-ea"/>
                <a:cs typeface="+mn-cs"/>
                <a:sym typeface="Calibri" charset="0"/>
              </a:defRPr>
            </a:lvl9pPr>
          </a:lstStyle>
          <a:p>
            <a:endParaRPr lang="en-US" dirty="0"/>
          </a:p>
        </p:txBody>
      </p:sp>
      <p:pic>
        <p:nvPicPr>
          <p:cNvPr id="16" name="Picture 15"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15851"/>
            <a:ext cx="440054" cy="59706"/>
          </a:xfrm>
          <a:prstGeom prst="rect">
            <a:avLst/>
          </a:prstGeom>
        </p:spPr>
      </p:pic>
      <p:pic>
        <p:nvPicPr>
          <p:cNvPr id="17" name="Picture 16"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824972"/>
            <a:ext cx="440054" cy="59706"/>
          </a:xfrm>
          <a:prstGeom prst="rect">
            <a:avLst/>
          </a:prstGeom>
        </p:spPr>
      </p:pic>
    </p:spTree>
    <p:extLst>
      <p:ext uri="{BB962C8B-B14F-4D97-AF65-F5344CB8AC3E}">
        <p14:creationId xmlns:p14="http://schemas.microsoft.com/office/powerpoint/2010/main" val="2568944161"/>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492031"/>
            <a:ext cx="5486400" cy="2781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hasCustomPrompt="1"/>
          </p:nvPr>
        </p:nvSpPr>
        <p:spPr>
          <a:xfrm>
            <a:off x="1792288" y="4297179"/>
            <a:ext cx="5486400" cy="400870"/>
          </a:xfrm>
        </p:spPr>
        <p:txBody>
          <a:bodyPr/>
          <a:lstStyle>
            <a:lvl1pPr marL="0" indent="0">
              <a:buNone/>
              <a:defRPr sz="1200">
                <a:solidFill>
                  <a:srgbClr val="AB052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IMAGE CAPTION</a:t>
            </a:r>
          </a:p>
        </p:txBody>
      </p:sp>
      <p:sp>
        <p:nvSpPr>
          <p:cNvPr id="7" name="Slide Number Placeholder 6"/>
          <p:cNvSpPr>
            <a:spLocks noGrp="1"/>
          </p:cNvSpPr>
          <p:nvPr>
            <p:ph type="sldNum" sz="quarter" idx="12"/>
          </p:nvPr>
        </p:nvSpPr>
        <p:spPr/>
        <p:txBody>
          <a:bodyPr/>
          <a:lstStyle/>
          <a:p>
            <a:fld id="{23131D21-4A4F-034C-896A-AD009F94F6BB}" type="slidenum">
              <a:rPr lang="en-US" smtClean="0"/>
              <a:t>‹#›</a:t>
            </a:fld>
            <a:endParaRPr lang="en-US"/>
          </a:p>
        </p:txBody>
      </p:sp>
      <p:sp>
        <p:nvSpPr>
          <p:cNvPr id="8" name="Title 1"/>
          <p:cNvSpPr>
            <a:spLocks noGrp="1"/>
          </p:cNvSpPr>
          <p:nvPr>
            <p:ph type="title" hasCustomPrompt="1"/>
          </p:nvPr>
        </p:nvSpPr>
        <p:spPr>
          <a:xfrm>
            <a:off x="685291" y="579557"/>
            <a:ext cx="7772400" cy="1103313"/>
          </a:xfrm>
        </p:spPr>
        <p:txBody>
          <a:bodyPr/>
          <a:lstStyle>
            <a:lvl1pPr>
              <a:defRPr sz="2000" baseline="0">
                <a:solidFill>
                  <a:srgbClr val="AB0520"/>
                </a:solidFill>
              </a:defRPr>
            </a:lvl1pPr>
          </a:lstStyle>
          <a:p>
            <a:r>
              <a:rPr lang="en-US" dirty="0" smtClean="0"/>
              <a:t>SAMPLE HEADER</a:t>
            </a:r>
            <a:endParaRPr lang="en-US" dirty="0"/>
          </a:p>
        </p:txBody>
      </p:sp>
      <p:pic>
        <p:nvPicPr>
          <p:cNvPr id="9" name="Picture 8"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03520"/>
            <a:ext cx="440054" cy="59706"/>
          </a:xfrm>
          <a:prstGeom prst="rect">
            <a:avLst/>
          </a:prstGeom>
        </p:spPr>
      </p:pic>
      <p:pic>
        <p:nvPicPr>
          <p:cNvPr id="10" name="Picture 9"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12641"/>
            <a:ext cx="440054" cy="59706"/>
          </a:xfrm>
          <a:prstGeom prst="rect">
            <a:avLst/>
          </a:prstGeom>
        </p:spPr>
      </p:pic>
      <p:pic>
        <p:nvPicPr>
          <p:cNvPr id="11" name="Picture 10"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03520"/>
            <a:ext cx="440054" cy="59706"/>
          </a:xfrm>
          <a:prstGeom prst="rect">
            <a:avLst/>
          </a:prstGeom>
        </p:spPr>
      </p:pic>
      <p:pic>
        <p:nvPicPr>
          <p:cNvPr id="12" name="Picture 11"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12641"/>
            <a:ext cx="440054" cy="59706"/>
          </a:xfrm>
          <a:prstGeom prst="rect">
            <a:avLst/>
          </a:prstGeom>
        </p:spPr>
      </p:pic>
      <p:pic>
        <p:nvPicPr>
          <p:cNvPr id="13" name="Picture 12"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03520"/>
            <a:ext cx="440054" cy="59706"/>
          </a:xfrm>
          <a:prstGeom prst="rect">
            <a:avLst/>
          </a:prstGeom>
        </p:spPr>
      </p:pic>
      <p:pic>
        <p:nvPicPr>
          <p:cNvPr id="14" name="Picture 13"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812641"/>
            <a:ext cx="440054" cy="59706"/>
          </a:xfrm>
          <a:prstGeom prst="rect">
            <a:avLst/>
          </a:prstGeom>
        </p:spPr>
      </p:pic>
    </p:spTree>
    <p:extLst>
      <p:ext uri="{BB962C8B-B14F-4D97-AF65-F5344CB8AC3E}">
        <p14:creationId xmlns:p14="http://schemas.microsoft.com/office/powerpoint/2010/main" val="186557126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Blank Slide">
    <p:spTree>
      <p:nvGrpSpPr>
        <p:cNvPr id="1" name=""/>
        <p:cNvGrpSpPr/>
        <p:nvPr/>
      </p:nvGrpSpPr>
      <p:grpSpPr>
        <a:xfrm>
          <a:off x="0" y="0"/>
          <a:ext cx="0" cy="0"/>
          <a:chOff x="0" y="0"/>
          <a:chExt cx="0" cy="0"/>
        </a:xfrm>
      </p:grpSpPr>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smtClean="0"/>
              <a:pPr>
                <a:defRPr/>
              </a:pPr>
              <a:t>‹#›</a:t>
            </a:fld>
            <a:endParaRPr lang="en-US"/>
          </a:p>
        </p:txBody>
      </p:sp>
    </p:spTree>
    <p:extLst>
      <p:ext uri="{BB962C8B-B14F-4D97-AF65-F5344CB8AC3E}">
        <p14:creationId xmlns:p14="http://schemas.microsoft.com/office/powerpoint/2010/main" val="3257080420"/>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Bulleted Slid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3131D21-4A4F-034C-896A-AD009F94F6BB}" type="slidenum">
              <a:rPr lang="en-US" smtClean="0"/>
              <a:t>‹#›</a:t>
            </a:fld>
            <a:endParaRPr lang="en-US"/>
          </a:p>
        </p:txBody>
      </p:sp>
      <p:sp>
        <p:nvSpPr>
          <p:cNvPr id="10" name="Title 1"/>
          <p:cNvSpPr>
            <a:spLocks noGrp="1"/>
          </p:cNvSpPr>
          <p:nvPr>
            <p:ph type="title" hasCustomPrompt="1"/>
          </p:nvPr>
        </p:nvSpPr>
        <p:spPr>
          <a:xfrm>
            <a:off x="685291" y="567226"/>
            <a:ext cx="7772400" cy="1103313"/>
          </a:xfrm>
        </p:spPr>
        <p:txBody>
          <a:bodyPr/>
          <a:lstStyle>
            <a:lvl1pPr>
              <a:defRPr sz="2000" baseline="0">
                <a:solidFill>
                  <a:srgbClr val="AB0520"/>
                </a:solidFill>
              </a:defRPr>
            </a:lvl1pPr>
          </a:lstStyle>
          <a:p>
            <a:r>
              <a:rPr lang="en-US" dirty="0" smtClean="0"/>
              <a:t>SAMPLE HEADER</a:t>
            </a:r>
            <a:endParaRPr lang="en-US" dirty="0"/>
          </a:p>
        </p:txBody>
      </p:sp>
      <p:pic>
        <p:nvPicPr>
          <p:cNvPr id="11" name="Picture 10"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40513"/>
            <a:ext cx="440054" cy="59706"/>
          </a:xfrm>
          <a:prstGeom prst="rect">
            <a:avLst/>
          </a:prstGeom>
        </p:spPr>
      </p:pic>
      <p:pic>
        <p:nvPicPr>
          <p:cNvPr id="12" name="Picture 11"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12641"/>
            <a:ext cx="440054" cy="59706"/>
          </a:xfrm>
          <a:prstGeom prst="rect">
            <a:avLst/>
          </a:prstGeom>
        </p:spPr>
      </p:pic>
      <p:sp>
        <p:nvSpPr>
          <p:cNvPr id="13" name="Text Placeholder 2"/>
          <p:cNvSpPr>
            <a:spLocks noGrp="1"/>
          </p:cNvSpPr>
          <p:nvPr>
            <p:ph idx="1"/>
          </p:nvPr>
        </p:nvSpPr>
        <p:spPr>
          <a:xfrm>
            <a:off x="765443" y="1713986"/>
            <a:ext cx="3599264" cy="2971732"/>
          </a:xfrm>
          <a:prstGeom prst="rect">
            <a:avLst/>
          </a:prstGeom>
        </p:spPr>
        <p:txBody>
          <a:bodyPr vert="horz" lIns="91440" tIns="45720" rIns="91440" bIns="45720" rtlCol="0">
            <a:normAutofit/>
          </a:bodyPr>
          <a:lstStyle>
            <a:lvl1pPr algn="l">
              <a:defRPr>
                <a:solidFill>
                  <a:srgbClr val="333333"/>
                </a:solidFill>
              </a:defRPr>
            </a:lvl1pPr>
            <a:lvl2pPr algn="l">
              <a:defRPr>
                <a:solidFill>
                  <a:srgbClr val="333333"/>
                </a:solidFill>
              </a:defRPr>
            </a:lvl2pPr>
            <a:lvl3pPr algn="l">
              <a:defRPr>
                <a:solidFill>
                  <a:srgbClr val="333333"/>
                </a:solidFill>
              </a:defRPr>
            </a:lvl3pPr>
            <a:lvl4pPr algn="l">
              <a:defRPr>
                <a:solidFill>
                  <a:srgbClr val="333333"/>
                </a:solidFill>
              </a:defRPr>
            </a:lvl4pPr>
            <a:lvl5pPr algn="l">
              <a:defRPr>
                <a:solidFill>
                  <a:srgbClr val="3333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
          <p:cNvSpPr>
            <a:spLocks noGrp="1"/>
          </p:cNvSpPr>
          <p:nvPr>
            <p:ph idx="13"/>
          </p:nvPr>
        </p:nvSpPr>
        <p:spPr>
          <a:xfrm>
            <a:off x="4723271" y="1713986"/>
            <a:ext cx="3599264" cy="2971732"/>
          </a:xfrm>
          <a:prstGeom prst="rect">
            <a:avLst/>
          </a:prstGeom>
        </p:spPr>
        <p:txBody>
          <a:bodyPr vert="horz" lIns="91440" tIns="45720" rIns="91440" bIns="45720" rtlCol="0">
            <a:normAutofit/>
          </a:bodyPr>
          <a:lstStyle>
            <a:lvl1pPr algn="l">
              <a:defRPr>
                <a:solidFill>
                  <a:srgbClr val="333333"/>
                </a:solidFill>
              </a:defRPr>
            </a:lvl1pPr>
            <a:lvl2pPr algn="l">
              <a:defRPr>
                <a:solidFill>
                  <a:srgbClr val="333333"/>
                </a:solidFill>
              </a:defRPr>
            </a:lvl2pPr>
            <a:lvl3pPr algn="l">
              <a:defRPr>
                <a:solidFill>
                  <a:srgbClr val="333333"/>
                </a:solidFill>
              </a:defRPr>
            </a:lvl3pPr>
            <a:lvl4pPr algn="l">
              <a:defRPr>
                <a:solidFill>
                  <a:srgbClr val="333333"/>
                </a:solidFill>
              </a:defRPr>
            </a:lvl4pPr>
            <a:lvl5pPr algn="l">
              <a:defRPr>
                <a:solidFill>
                  <a:srgbClr val="33333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40513"/>
            <a:ext cx="440054" cy="59706"/>
          </a:xfrm>
          <a:prstGeom prst="rect">
            <a:avLst/>
          </a:prstGeom>
        </p:spPr>
      </p:pic>
      <p:pic>
        <p:nvPicPr>
          <p:cNvPr id="15" name="Picture 14"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812641"/>
            <a:ext cx="440054" cy="59706"/>
          </a:xfrm>
          <a:prstGeom prst="rect">
            <a:avLst/>
          </a:prstGeom>
        </p:spPr>
      </p:pic>
    </p:spTree>
    <p:extLst>
      <p:ext uri="{BB962C8B-B14F-4D97-AF65-F5344CB8AC3E}">
        <p14:creationId xmlns:p14="http://schemas.microsoft.com/office/powerpoint/2010/main" val="48216821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Paragrap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291" y="579557"/>
            <a:ext cx="7772400" cy="1103313"/>
          </a:xfrm>
        </p:spPr>
        <p:txBody>
          <a:bodyPr/>
          <a:lstStyle>
            <a:lvl1pPr>
              <a:defRPr sz="2000" baseline="0">
                <a:solidFill>
                  <a:srgbClr val="AB0520"/>
                </a:solidFill>
              </a:defRPr>
            </a:lvl1pPr>
          </a:lstStyle>
          <a:p>
            <a:r>
              <a:rPr lang="en-US" dirty="0" smtClean="0"/>
              <a:t>SAMPLE HEADER</a:t>
            </a:r>
            <a:endParaRPr lang="en-US" dirty="0"/>
          </a:p>
        </p:txBody>
      </p:sp>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smtClean="0"/>
              <a:pPr>
                <a:defRPr/>
              </a:pPr>
              <a:t>‹#›</a:t>
            </a:fld>
            <a:endParaRPr lang="en-US"/>
          </a:p>
        </p:txBody>
      </p:sp>
      <p:pic>
        <p:nvPicPr>
          <p:cNvPr id="8" name="Picture 7"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28182"/>
            <a:ext cx="440054" cy="59706"/>
          </a:xfrm>
          <a:prstGeom prst="rect">
            <a:avLst/>
          </a:prstGeom>
        </p:spPr>
      </p:pic>
      <p:pic>
        <p:nvPicPr>
          <p:cNvPr id="11" name="Picture 10"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763317"/>
            <a:ext cx="440054" cy="59706"/>
          </a:xfrm>
          <a:prstGeom prst="rect">
            <a:avLst/>
          </a:prstGeom>
        </p:spPr>
      </p:pic>
      <p:sp>
        <p:nvSpPr>
          <p:cNvPr id="12" name="Text Placeholder 2"/>
          <p:cNvSpPr>
            <a:spLocks noGrp="1"/>
          </p:cNvSpPr>
          <p:nvPr>
            <p:ph idx="1" hasCustomPrompt="1"/>
          </p:nvPr>
        </p:nvSpPr>
        <p:spPr>
          <a:xfrm>
            <a:off x="950387" y="2157897"/>
            <a:ext cx="3845859" cy="1418046"/>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solidFill>
                  <a:srgbClr val="333333"/>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smtClean="0"/>
              <a:t>Sample Basic Paragraph.</a:t>
            </a:r>
            <a:r>
              <a:rPr lang="en-US" baseline="0" dirty="0" smtClean="0"/>
              <a:t> </a:t>
            </a:r>
            <a:r>
              <a:rPr lang="en-US" dirty="0" smtClean="0"/>
              <a:t>This is what the text would look</a:t>
            </a:r>
            <a:r>
              <a:rPr lang="en-US" baseline="0" dirty="0" smtClean="0"/>
              <a:t> like in a paragraph. This is what the text would look like in a paragraph. This is what the text would look like.</a:t>
            </a:r>
            <a:endParaRPr lang="en-US" dirty="0" smtClean="0"/>
          </a:p>
          <a:p>
            <a:pPr lvl="0"/>
            <a:endParaRPr lang="en-US" dirty="0"/>
          </a:p>
        </p:txBody>
      </p:sp>
      <p:sp>
        <p:nvSpPr>
          <p:cNvPr id="14" name="Text Placeholder 2"/>
          <p:cNvSpPr>
            <a:spLocks noGrp="1"/>
          </p:cNvSpPr>
          <p:nvPr>
            <p:ph idx="11" hasCustomPrompt="1"/>
          </p:nvPr>
        </p:nvSpPr>
        <p:spPr>
          <a:xfrm>
            <a:off x="930172" y="1817064"/>
            <a:ext cx="3845859" cy="353163"/>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800" b="0" i="0">
                <a:solidFill>
                  <a:srgbClr val="AB0520"/>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smtClean="0"/>
              <a:t>PARAGRAPH TITLE</a:t>
            </a:r>
            <a:endParaRPr lang="en-US" dirty="0"/>
          </a:p>
        </p:txBody>
      </p:sp>
      <p:pic>
        <p:nvPicPr>
          <p:cNvPr id="9" name="Picture 8"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28182"/>
            <a:ext cx="440054" cy="59706"/>
          </a:xfrm>
          <a:prstGeom prst="rect">
            <a:avLst/>
          </a:prstGeom>
        </p:spPr>
      </p:pic>
      <p:pic>
        <p:nvPicPr>
          <p:cNvPr id="10" name="Picture 9"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763317"/>
            <a:ext cx="440054" cy="59706"/>
          </a:xfrm>
          <a:prstGeom prst="rect">
            <a:avLst/>
          </a:prstGeom>
        </p:spPr>
      </p:pic>
    </p:spTree>
    <p:extLst>
      <p:ext uri="{BB962C8B-B14F-4D97-AF65-F5344CB8AC3E}">
        <p14:creationId xmlns:p14="http://schemas.microsoft.com/office/powerpoint/2010/main" val="1389436310"/>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wo Paragraph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3131D21-4A4F-034C-896A-AD009F94F6BB}" type="slidenum">
              <a:rPr lang="en-US" smtClean="0"/>
              <a:t>‹#›</a:t>
            </a:fld>
            <a:endParaRPr lang="en-US"/>
          </a:p>
        </p:txBody>
      </p:sp>
      <p:sp>
        <p:nvSpPr>
          <p:cNvPr id="9" name="Title 1"/>
          <p:cNvSpPr>
            <a:spLocks noGrp="1"/>
          </p:cNvSpPr>
          <p:nvPr>
            <p:ph type="title" hasCustomPrompt="1"/>
          </p:nvPr>
        </p:nvSpPr>
        <p:spPr>
          <a:xfrm>
            <a:off x="685291" y="567226"/>
            <a:ext cx="7772400" cy="1103313"/>
          </a:xfrm>
        </p:spPr>
        <p:txBody>
          <a:bodyPr/>
          <a:lstStyle>
            <a:lvl1pPr>
              <a:defRPr sz="2000" baseline="0">
                <a:solidFill>
                  <a:srgbClr val="AB0520"/>
                </a:solidFill>
              </a:defRPr>
            </a:lvl1pPr>
          </a:lstStyle>
          <a:p>
            <a:r>
              <a:rPr lang="en-US" dirty="0" smtClean="0"/>
              <a:t>SAMPLE HEADER</a:t>
            </a:r>
            <a:endParaRPr lang="en-US" dirty="0"/>
          </a:p>
        </p:txBody>
      </p:sp>
      <p:pic>
        <p:nvPicPr>
          <p:cNvPr id="10" name="Picture 9"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52844"/>
            <a:ext cx="440054" cy="59706"/>
          </a:xfrm>
          <a:prstGeom prst="rect">
            <a:avLst/>
          </a:prstGeom>
        </p:spPr>
      </p:pic>
      <p:pic>
        <p:nvPicPr>
          <p:cNvPr id="11" name="Picture 10"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787979"/>
            <a:ext cx="440054" cy="59706"/>
          </a:xfrm>
          <a:prstGeom prst="rect">
            <a:avLst/>
          </a:prstGeom>
        </p:spPr>
      </p:pic>
      <p:sp>
        <p:nvSpPr>
          <p:cNvPr id="12" name="Text Placeholder 2"/>
          <p:cNvSpPr>
            <a:spLocks noGrp="1"/>
          </p:cNvSpPr>
          <p:nvPr>
            <p:ph idx="1" hasCustomPrompt="1"/>
          </p:nvPr>
        </p:nvSpPr>
        <p:spPr>
          <a:xfrm>
            <a:off x="987377" y="1664663"/>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solidFill>
                  <a:srgbClr val="333333"/>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smtClean="0"/>
              <a:t>Sample Basic Paragraph.</a:t>
            </a:r>
            <a:r>
              <a:rPr lang="en-US" baseline="0" dirty="0" smtClean="0"/>
              <a:t> </a:t>
            </a:r>
            <a:r>
              <a:rPr lang="en-US" dirty="0" smtClean="0"/>
              <a:t>This is what the text would look</a:t>
            </a:r>
            <a:r>
              <a:rPr lang="en-US" baseline="0" dirty="0" smtClean="0"/>
              <a:t> like in a paragraph. This is what the text would look like in a paragraph. This is what the text would look like.</a:t>
            </a:r>
            <a:endParaRPr lang="en-US" dirty="0" smtClean="0"/>
          </a:p>
          <a:p>
            <a:pPr lvl="0"/>
            <a:endParaRPr lang="en-US" dirty="0"/>
          </a:p>
        </p:txBody>
      </p:sp>
      <p:sp>
        <p:nvSpPr>
          <p:cNvPr id="15" name="Text Placeholder 2"/>
          <p:cNvSpPr>
            <a:spLocks noGrp="1"/>
          </p:cNvSpPr>
          <p:nvPr>
            <p:ph idx="13" hasCustomPrompt="1"/>
          </p:nvPr>
        </p:nvSpPr>
        <p:spPr>
          <a:xfrm>
            <a:off x="4772589" y="1664663"/>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solidFill>
                  <a:srgbClr val="333333"/>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smtClean="0"/>
              <a:t>Sample Basic Paragraph.</a:t>
            </a:r>
            <a:r>
              <a:rPr lang="en-US" baseline="0" dirty="0" smtClean="0"/>
              <a:t> </a:t>
            </a:r>
            <a:r>
              <a:rPr lang="en-US" dirty="0" smtClean="0"/>
              <a:t>This is what the text would look</a:t>
            </a:r>
            <a:r>
              <a:rPr lang="en-US" baseline="0" dirty="0" smtClean="0"/>
              <a:t> like in a paragraph. This is what the text would look like in a paragraph. This is what the text would look like.</a:t>
            </a:r>
            <a:endParaRPr lang="en-US" dirty="0" smtClean="0"/>
          </a:p>
          <a:p>
            <a:pPr lvl="0"/>
            <a:endParaRPr lang="en-US" dirty="0"/>
          </a:p>
        </p:txBody>
      </p:sp>
      <p:pic>
        <p:nvPicPr>
          <p:cNvPr id="8" name="Picture 7"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52844"/>
            <a:ext cx="440054" cy="59706"/>
          </a:xfrm>
          <a:prstGeom prst="rect">
            <a:avLst/>
          </a:prstGeom>
        </p:spPr>
      </p:pic>
      <p:pic>
        <p:nvPicPr>
          <p:cNvPr id="13" name="Picture 12"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787979"/>
            <a:ext cx="440054" cy="59706"/>
          </a:xfrm>
          <a:prstGeom prst="rect">
            <a:avLst/>
          </a:prstGeom>
        </p:spPr>
      </p:pic>
    </p:spTree>
    <p:extLst>
      <p:ext uri="{BB962C8B-B14F-4D97-AF65-F5344CB8AC3E}">
        <p14:creationId xmlns:p14="http://schemas.microsoft.com/office/powerpoint/2010/main" val="294929315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Statement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8613"/>
            <a:ext cx="7772400" cy="1101725"/>
          </a:xfrm>
        </p:spPr>
        <p:txBody>
          <a:bodyPr/>
          <a:lstStyle>
            <a:lvl1pPr>
              <a:defRPr sz="3400" b="0" i="0" baseline="0">
                <a:solidFill>
                  <a:srgbClr val="333333"/>
                </a:solidFill>
                <a:latin typeface="Times New Roman"/>
              </a:defRPr>
            </a:lvl1pPr>
          </a:lstStyle>
          <a:p>
            <a:r>
              <a:rPr lang="en-US" dirty="0" smtClean="0"/>
              <a:t>STATEMENT PARAGRAPH</a:t>
            </a:r>
            <a:endParaRPr lang="en-US" dirty="0"/>
          </a:p>
        </p:txBody>
      </p:sp>
      <p:sp>
        <p:nvSpPr>
          <p:cNvPr id="6" name="Slide Number Placeholder 5"/>
          <p:cNvSpPr>
            <a:spLocks noGrp="1"/>
          </p:cNvSpPr>
          <p:nvPr>
            <p:ph type="sldNum" sz="quarter" idx="12"/>
          </p:nvPr>
        </p:nvSpPr>
        <p:spPr/>
        <p:txBody>
          <a:bodyPr/>
          <a:lstStyle/>
          <a:p>
            <a:fld id="{8FA3B0AC-9194-3147-91C1-7FC7FBA87A18}" type="slidenum">
              <a:rPr lang="en-US" smtClean="0"/>
              <a:t>‹#›</a:t>
            </a:fld>
            <a:endParaRPr lang="en-US"/>
          </a:p>
        </p:txBody>
      </p:sp>
      <p:sp>
        <p:nvSpPr>
          <p:cNvPr id="8" name="Title 1"/>
          <p:cNvSpPr txBox="1">
            <a:spLocks/>
          </p:cNvSpPr>
          <p:nvPr userDrawn="1"/>
        </p:nvSpPr>
        <p:spPr bwMode="auto">
          <a:xfrm>
            <a:off x="685291" y="579557"/>
            <a:ext cx="7772400" cy="1103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ctr" anchorCtr="0" compatLnSpc="1">
            <a:prstTxWarp prst="textNoShape">
              <a:avLst/>
            </a:prstTxWarp>
          </a:bodyPr>
          <a:lstStyle>
            <a:lvl1pPr algn="ctr" rtl="0" eaLnBrk="0" fontAlgn="base" hangingPunct="0">
              <a:spcBef>
                <a:spcPct val="0"/>
              </a:spcBef>
              <a:spcAft>
                <a:spcPct val="0"/>
              </a:spcAft>
              <a:defRPr sz="2000" b="1" i="0" baseline="0">
                <a:solidFill>
                  <a:srgbClr val="C8D9D8"/>
                </a:solidFill>
                <a:latin typeface="+mj-lt"/>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r>
              <a:rPr lang="en-US" dirty="0" smtClean="0">
                <a:solidFill>
                  <a:srgbClr val="AB0520"/>
                </a:solidFill>
              </a:rPr>
              <a:t>SAMPLE HEADER</a:t>
            </a:r>
            <a:endParaRPr lang="en-US" dirty="0">
              <a:solidFill>
                <a:srgbClr val="AB0520"/>
              </a:solidFill>
            </a:endParaRPr>
          </a:p>
        </p:txBody>
      </p:sp>
      <p:pic>
        <p:nvPicPr>
          <p:cNvPr id="9" name="Picture 8"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65175"/>
            <a:ext cx="440054" cy="59706"/>
          </a:xfrm>
          <a:prstGeom prst="rect">
            <a:avLst/>
          </a:prstGeom>
        </p:spPr>
      </p:pic>
      <p:pic>
        <p:nvPicPr>
          <p:cNvPr id="10" name="Picture 9"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00310"/>
            <a:ext cx="440054" cy="59706"/>
          </a:xfrm>
          <a:prstGeom prst="rect">
            <a:avLst/>
          </a:prstGeom>
        </p:spPr>
      </p:pic>
      <p:pic>
        <p:nvPicPr>
          <p:cNvPr id="11" name="Picture 10"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65175"/>
            <a:ext cx="440054" cy="59706"/>
          </a:xfrm>
          <a:prstGeom prst="rect">
            <a:avLst/>
          </a:prstGeom>
        </p:spPr>
      </p:pic>
      <p:pic>
        <p:nvPicPr>
          <p:cNvPr id="12" name="Picture 11"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800310"/>
            <a:ext cx="440054" cy="59706"/>
          </a:xfrm>
          <a:prstGeom prst="rect">
            <a:avLst/>
          </a:prstGeom>
        </p:spPr>
      </p:pic>
    </p:spTree>
    <p:extLst>
      <p:ext uri="{BB962C8B-B14F-4D97-AF65-F5344CB8AC3E}">
        <p14:creationId xmlns:p14="http://schemas.microsoft.com/office/powerpoint/2010/main" val="7702130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ulleted Slid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3131D21-4A4F-034C-896A-AD009F94F6BB}" type="slidenum">
              <a:rPr lang="en-US" smtClean="0"/>
              <a:t>‹#›</a:t>
            </a:fld>
            <a:endParaRPr lang="en-US"/>
          </a:p>
        </p:txBody>
      </p:sp>
      <p:sp>
        <p:nvSpPr>
          <p:cNvPr id="10" name="Title 1"/>
          <p:cNvSpPr>
            <a:spLocks noGrp="1"/>
          </p:cNvSpPr>
          <p:nvPr>
            <p:ph type="title" hasCustomPrompt="1"/>
          </p:nvPr>
        </p:nvSpPr>
        <p:spPr>
          <a:xfrm>
            <a:off x="685291" y="616550"/>
            <a:ext cx="7772400" cy="1103313"/>
          </a:xfrm>
        </p:spPr>
        <p:txBody>
          <a:bodyPr/>
          <a:lstStyle>
            <a:lvl1pPr>
              <a:defRPr sz="2000" baseline="0">
                <a:solidFill>
                  <a:srgbClr val="AB0520"/>
                </a:solidFill>
              </a:defRPr>
            </a:lvl1pPr>
          </a:lstStyle>
          <a:p>
            <a:r>
              <a:rPr lang="en-US" dirty="0" smtClean="0"/>
              <a:t>SAMPLE HEADER</a:t>
            </a:r>
            <a:endParaRPr lang="en-US" dirty="0"/>
          </a:p>
        </p:txBody>
      </p:sp>
      <p:pic>
        <p:nvPicPr>
          <p:cNvPr id="11" name="Picture 10"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40513"/>
            <a:ext cx="440054" cy="59706"/>
          </a:xfrm>
          <a:prstGeom prst="rect">
            <a:avLst/>
          </a:prstGeom>
        </p:spPr>
      </p:pic>
      <p:pic>
        <p:nvPicPr>
          <p:cNvPr id="12" name="Picture 11"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12641"/>
            <a:ext cx="440054" cy="59706"/>
          </a:xfrm>
          <a:prstGeom prst="rect">
            <a:avLst/>
          </a:prstGeom>
        </p:spPr>
      </p:pic>
      <p:sp>
        <p:nvSpPr>
          <p:cNvPr id="13" name="Text Placeholder 2"/>
          <p:cNvSpPr>
            <a:spLocks noGrp="1"/>
          </p:cNvSpPr>
          <p:nvPr>
            <p:ph idx="1"/>
          </p:nvPr>
        </p:nvSpPr>
        <p:spPr>
          <a:xfrm>
            <a:off x="765443" y="1713986"/>
            <a:ext cx="3599264" cy="2971732"/>
          </a:xfrm>
          <a:prstGeom prst="rect">
            <a:avLst/>
          </a:prstGeom>
        </p:spPr>
        <p:txBody>
          <a:bodyPr vert="horz" lIns="91440" tIns="45720" rIns="91440" bIns="45720" rtlCol="0">
            <a:normAutofit/>
          </a:bodyPr>
          <a:lstStyle>
            <a:lvl1pPr algn="l">
              <a:defRPr>
                <a:solidFill>
                  <a:srgbClr val="333333"/>
                </a:solidFill>
              </a:defRPr>
            </a:lvl1pPr>
            <a:lvl2pPr algn="l">
              <a:defRPr>
                <a:solidFill>
                  <a:srgbClr val="333333"/>
                </a:solidFill>
              </a:defRPr>
            </a:lvl2pPr>
            <a:lvl3pPr algn="l">
              <a:defRPr>
                <a:solidFill>
                  <a:srgbClr val="333333"/>
                </a:solidFill>
              </a:defRPr>
            </a:lvl3pPr>
            <a:lvl4pPr algn="l">
              <a:defRPr>
                <a:solidFill>
                  <a:srgbClr val="333333"/>
                </a:solidFill>
              </a:defRPr>
            </a:lvl4pPr>
            <a:lvl5pPr algn="l">
              <a:defRPr>
                <a:solidFill>
                  <a:srgbClr val="33333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2"/>
          <p:cNvSpPr>
            <a:spLocks noGrp="1"/>
          </p:cNvSpPr>
          <p:nvPr>
            <p:ph idx="13"/>
          </p:nvPr>
        </p:nvSpPr>
        <p:spPr>
          <a:xfrm>
            <a:off x="4723271" y="1713986"/>
            <a:ext cx="3599264" cy="2971732"/>
          </a:xfrm>
          <a:prstGeom prst="rect">
            <a:avLst/>
          </a:prstGeom>
        </p:spPr>
        <p:txBody>
          <a:bodyPr vert="horz" lIns="91440" tIns="45720" rIns="91440" bIns="45720" rtlCol="0">
            <a:normAutofit/>
          </a:bodyPr>
          <a:lstStyle>
            <a:lvl1pPr algn="l">
              <a:defRPr>
                <a:solidFill>
                  <a:srgbClr val="333333"/>
                </a:solidFill>
              </a:defRPr>
            </a:lvl1pPr>
            <a:lvl2pPr algn="l">
              <a:defRPr>
                <a:solidFill>
                  <a:srgbClr val="333333"/>
                </a:solidFill>
              </a:defRPr>
            </a:lvl2pPr>
            <a:lvl3pPr algn="l">
              <a:defRPr>
                <a:solidFill>
                  <a:srgbClr val="333333"/>
                </a:solidFill>
              </a:defRPr>
            </a:lvl3pPr>
            <a:lvl4pPr algn="l">
              <a:defRPr>
                <a:solidFill>
                  <a:srgbClr val="333333"/>
                </a:solidFill>
              </a:defRPr>
            </a:lvl4pPr>
            <a:lvl5pPr algn="l">
              <a:defRPr>
                <a:solidFill>
                  <a:srgbClr val="33333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40513"/>
            <a:ext cx="440054" cy="59706"/>
          </a:xfrm>
          <a:prstGeom prst="rect">
            <a:avLst/>
          </a:prstGeom>
        </p:spPr>
      </p:pic>
      <p:pic>
        <p:nvPicPr>
          <p:cNvPr id="15" name="Picture 14"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12641"/>
            <a:ext cx="440054" cy="59706"/>
          </a:xfrm>
          <a:prstGeom prst="rect">
            <a:avLst/>
          </a:prstGeom>
        </p:spPr>
      </p:pic>
      <p:pic>
        <p:nvPicPr>
          <p:cNvPr id="16" name="Picture 15"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40513"/>
            <a:ext cx="440054" cy="59706"/>
          </a:xfrm>
          <a:prstGeom prst="rect">
            <a:avLst/>
          </a:prstGeom>
        </p:spPr>
      </p:pic>
      <p:pic>
        <p:nvPicPr>
          <p:cNvPr id="17" name="Picture 16"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12641"/>
            <a:ext cx="440054" cy="59706"/>
          </a:xfrm>
          <a:prstGeom prst="rect">
            <a:avLst/>
          </a:prstGeom>
        </p:spPr>
      </p:pic>
      <p:pic>
        <p:nvPicPr>
          <p:cNvPr id="18" name="Picture 17"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40513"/>
            <a:ext cx="440054" cy="59706"/>
          </a:xfrm>
          <a:prstGeom prst="rect">
            <a:avLst/>
          </a:prstGeom>
        </p:spPr>
      </p:pic>
      <p:pic>
        <p:nvPicPr>
          <p:cNvPr id="19" name="Picture 18"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812641"/>
            <a:ext cx="440054" cy="59706"/>
          </a:xfrm>
          <a:prstGeom prst="rect">
            <a:avLst/>
          </a:prstGeom>
        </p:spPr>
      </p:pic>
    </p:spTree>
    <p:extLst>
      <p:ext uri="{BB962C8B-B14F-4D97-AF65-F5344CB8AC3E}">
        <p14:creationId xmlns:p14="http://schemas.microsoft.com/office/powerpoint/2010/main" val="48216821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Objec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291" y="567226"/>
            <a:ext cx="7772400" cy="1103313"/>
          </a:xfrm>
        </p:spPr>
        <p:txBody>
          <a:bodyPr/>
          <a:lstStyle>
            <a:lvl1pPr>
              <a:defRPr sz="2000" baseline="0">
                <a:solidFill>
                  <a:srgbClr val="AB0520"/>
                </a:solidFill>
              </a:defRPr>
            </a:lvl1pPr>
          </a:lstStyle>
          <a:p>
            <a:r>
              <a:rPr lang="en-US" dirty="0" smtClean="0"/>
              <a:t>SAMPLE HEADER</a:t>
            </a:r>
            <a:endParaRPr lang="en-US" dirty="0"/>
          </a:p>
        </p:txBody>
      </p:sp>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smtClean="0"/>
              <a:pPr>
                <a:defRPr/>
              </a:pPr>
              <a:t>‹#›</a:t>
            </a:fld>
            <a:endParaRPr lang="en-US"/>
          </a:p>
        </p:txBody>
      </p:sp>
      <p:sp>
        <p:nvSpPr>
          <p:cNvPr id="10" name="Subtitle 2"/>
          <p:cNvSpPr txBox="1">
            <a:spLocks/>
          </p:cNvSpPr>
          <p:nvPr/>
        </p:nvSpPr>
        <p:spPr bwMode="auto">
          <a:xfrm>
            <a:off x="4641547" y="1350987"/>
            <a:ext cx="3291626" cy="20795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lvl1pPr marL="0" indent="0" algn="l" rtl="0" eaLnBrk="0" fontAlgn="base" hangingPunct="0">
              <a:spcBef>
                <a:spcPts val="800"/>
              </a:spcBef>
              <a:spcAft>
                <a:spcPct val="0"/>
              </a:spcAft>
              <a:buNone/>
              <a:defRPr sz="2000" baseline="0">
                <a:solidFill>
                  <a:srgbClr val="FFFFFF"/>
                </a:solidFill>
                <a:latin typeface="+mn-lt"/>
                <a:ea typeface="+mn-ea"/>
                <a:cs typeface="Times New Roman"/>
                <a:sym typeface="Calibri" charset="0"/>
              </a:defRPr>
            </a:lvl1pPr>
            <a:lvl2pPr marL="457200" indent="0" algn="ctr" rtl="0" eaLnBrk="0" fontAlgn="base" hangingPunct="0">
              <a:spcBef>
                <a:spcPts val="700"/>
              </a:spcBef>
              <a:spcAft>
                <a:spcPct val="0"/>
              </a:spcAft>
              <a:buNone/>
              <a:defRPr sz="2800">
                <a:solidFill>
                  <a:srgbClr val="FFFFFF"/>
                </a:solidFill>
                <a:latin typeface="+mn-lt"/>
                <a:ea typeface="+mn-ea"/>
                <a:cs typeface="+mn-cs"/>
                <a:sym typeface="Calibri" charset="0"/>
              </a:defRPr>
            </a:lvl2pPr>
            <a:lvl3pPr marL="914400" indent="0" algn="ctr" rtl="0" eaLnBrk="0" fontAlgn="base" hangingPunct="0">
              <a:spcBef>
                <a:spcPts val="600"/>
              </a:spcBef>
              <a:spcAft>
                <a:spcPct val="0"/>
              </a:spcAft>
              <a:buNone/>
              <a:defRPr sz="2400">
                <a:solidFill>
                  <a:srgbClr val="FFFFFF"/>
                </a:solidFill>
                <a:latin typeface="+mn-lt"/>
                <a:ea typeface="+mn-ea"/>
                <a:cs typeface="+mn-cs"/>
                <a:sym typeface="Calibri" charset="0"/>
              </a:defRPr>
            </a:lvl3pPr>
            <a:lvl4pPr marL="13716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4pPr>
            <a:lvl5pPr marL="18288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5pPr>
            <a:lvl6pPr marL="2286000" indent="0" algn="ctr" rtl="0" fontAlgn="base">
              <a:spcBef>
                <a:spcPts val="500"/>
              </a:spcBef>
              <a:spcAft>
                <a:spcPct val="0"/>
              </a:spcAft>
              <a:buNone/>
              <a:defRPr sz="2000">
                <a:solidFill>
                  <a:srgbClr val="878787"/>
                </a:solidFill>
                <a:latin typeface="+mn-lt"/>
                <a:ea typeface="+mn-ea"/>
                <a:cs typeface="+mn-cs"/>
                <a:sym typeface="Calibri" charset="0"/>
              </a:defRPr>
            </a:lvl6pPr>
            <a:lvl7pPr marL="2743200" indent="0" algn="ctr" rtl="0" fontAlgn="base">
              <a:spcBef>
                <a:spcPts val="500"/>
              </a:spcBef>
              <a:spcAft>
                <a:spcPct val="0"/>
              </a:spcAft>
              <a:buNone/>
              <a:defRPr sz="2000">
                <a:solidFill>
                  <a:srgbClr val="878787"/>
                </a:solidFill>
                <a:latin typeface="+mn-lt"/>
                <a:ea typeface="+mn-ea"/>
                <a:cs typeface="+mn-cs"/>
                <a:sym typeface="Calibri" charset="0"/>
              </a:defRPr>
            </a:lvl7pPr>
            <a:lvl8pPr marL="3200400" indent="0" algn="ctr" rtl="0" fontAlgn="base">
              <a:spcBef>
                <a:spcPts val="500"/>
              </a:spcBef>
              <a:spcAft>
                <a:spcPct val="0"/>
              </a:spcAft>
              <a:buNone/>
              <a:defRPr sz="2000">
                <a:solidFill>
                  <a:srgbClr val="878787"/>
                </a:solidFill>
                <a:latin typeface="+mn-lt"/>
                <a:ea typeface="+mn-ea"/>
                <a:cs typeface="+mn-cs"/>
                <a:sym typeface="Calibri" charset="0"/>
              </a:defRPr>
            </a:lvl8pPr>
            <a:lvl9pPr marL="3657600" indent="0" algn="ctr" rtl="0" fontAlgn="base">
              <a:spcBef>
                <a:spcPts val="500"/>
              </a:spcBef>
              <a:spcAft>
                <a:spcPct val="0"/>
              </a:spcAft>
              <a:buNone/>
              <a:defRPr sz="2000">
                <a:solidFill>
                  <a:srgbClr val="878787"/>
                </a:solidFill>
                <a:latin typeface="+mn-lt"/>
                <a:ea typeface="+mn-ea"/>
                <a:cs typeface="+mn-cs"/>
                <a:sym typeface="Calibri" charset="0"/>
              </a:defRPr>
            </a:lvl9pPr>
          </a:lstStyle>
          <a:p>
            <a:endParaRPr lang="en-US" dirty="0"/>
          </a:p>
        </p:txBody>
      </p:sp>
      <p:pic>
        <p:nvPicPr>
          <p:cNvPr id="8" name="Picture 7"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15851"/>
            <a:ext cx="440054" cy="59706"/>
          </a:xfrm>
          <a:prstGeom prst="rect">
            <a:avLst/>
          </a:prstGeom>
        </p:spPr>
      </p:pic>
      <p:pic>
        <p:nvPicPr>
          <p:cNvPr id="11" name="Picture 10"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24972"/>
            <a:ext cx="440054" cy="59706"/>
          </a:xfrm>
          <a:prstGeom prst="rect">
            <a:avLst/>
          </a:prstGeom>
        </p:spPr>
      </p:pic>
      <p:sp>
        <p:nvSpPr>
          <p:cNvPr id="9" name="Content Placeholder 2"/>
          <p:cNvSpPr>
            <a:spLocks noGrp="1"/>
          </p:cNvSpPr>
          <p:nvPr>
            <p:ph sz="half" idx="1"/>
          </p:nvPr>
        </p:nvSpPr>
        <p:spPr>
          <a:xfrm>
            <a:off x="1209963" y="1575377"/>
            <a:ext cx="6467763" cy="131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2" name="Subtitle 2"/>
          <p:cNvSpPr txBox="1">
            <a:spLocks/>
          </p:cNvSpPr>
          <p:nvPr userDrawn="1"/>
        </p:nvSpPr>
        <p:spPr bwMode="auto">
          <a:xfrm>
            <a:off x="4641547" y="1350987"/>
            <a:ext cx="3291626" cy="20795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lvl1pPr marL="0" indent="0" algn="l" rtl="0" eaLnBrk="0" fontAlgn="base" hangingPunct="0">
              <a:spcBef>
                <a:spcPts val="800"/>
              </a:spcBef>
              <a:spcAft>
                <a:spcPct val="0"/>
              </a:spcAft>
              <a:buNone/>
              <a:defRPr sz="2000" baseline="0">
                <a:solidFill>
                  <a:srgbClr val="FFFFFF"/>
                </a:solidFill>
                <a:latin typeface="+mn-lt"/>
                <a:ea typeface="+mn-ea"/>
                <a:cs typeface="Times New Roman"/>
                <a:sym typeface="Calibri" charset="0"/>
              </a:defRPr>
            </a:lvl1pPr>
            <a:lvl2pPr marL="457200" indent="0" algn="ctr" rtl="0" eaLnBrk="0" fontAlgn="base" hangingPunct="0">
              <a:spcBef>
                <a:spcPts val="700"/>
              </a:spcBef>
              <a:spcAft>
                <a:spcPct val="0"/>
              </a:spcAft>
              <a:buNone/>
              <a:defRPr sz="2800">
                <a:solidFill>
                  <a:srgbClr val="FFFFFF"/>
                </a:solidFill>
                <a:latin typeface="+mn-lt"/>
                <a:ea typeface="+mn-ea"/>
                <a:cs typeface="+mn-cs"/>
                <a:sym typeface="Calibri" charset="0"/>
              </a:defRPr>
            </a:lvl2pPr>
            <a:lvl3pPr marL="914400" indent="0" algn="ctr" rtl="0" eaLnBrk="0" fontAlgn="base" hangingPunct="0">
              <a:spcBef>
                <a:spcPts val="600"/>
              </a:spcBef>
              <a:spcAft>
                <a:spcPct val="0"/>
              </a:spcAft>
              <a:buNone/>
              <a:defRPr sz="2400">
                <a:solidFill>
                  <a:srgbClr val="FFFFFF"/>
                </a:solidFill>
                <a:latin typeface="+mn-lt"/>
                <a:ea typeface="+mn-ea"/>
                <a:cs typeface="+mn-cs"/>
                <a:sym typeface="Calibri" charset="0"/>
              </a:defRPr>
            </a:lvl3pPr>
            <a:lvl4pPr marL="13716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4pPr>
            <a:lvl5pPr marL="18288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5pPr>
            <a:lvl6pPr marL="2286000" indent="0" algn="ctr" rtl="0" fontAlgn="base">
              <a:spcBef>
                <a:spcPts val="500"/>
              </a:spcBef>
              <a:spcAft>
                <a:spcPct val="0"/>
              </a:spcAft>
              <a:buNone/>
              <a:defRPr sz="2000">
                <a:solidFill>
                  <a:srgbClr val="878787"/>
                </a:solidFill>
                <a:latin typeface="+mn-lt"/>
                <a:ea typeface="+mn-ea"/>
                <a:cs typeface="+mn-cs"/>
                <a:sym typeface="Calibri" charset="0"/>
              </a:defRPr>
            </a:lvl6pPr>
            <a:lvl7pPr marL="2743200" indent="0" algn="ctr" rtl="0" fontAlgn="base">
              <a:spcBef>
                <a:spcPts val="500"/>
              </a:spcBef>
              <a:spcAft>
                <a:spcPct val="0"/>
              </a:spcAft>
              <a:buNone/>
              <a:defRPr sz="2000">
                <a:solidFill>
                  <a:srgbClr val="878787"/>
                </a:solidFill>
                <a:latin typeface="+mn-lt"/>
                <a:ea typeface="+mn-ea"/>
                <a:cs typeface="+mn-cs"/>
                <a:sym typeface="Calibri" charset="0"/>
              </a:defRPr>
            </a:lvl7pPr>
            <a:lvl8pPr marL="3200400" indent="0" algn="ctr" rtl="0" fontAlgn="base">
              <a:spcBef>
                <a:spcPts val="500"/>
              </a:spcBef>
              <a:spcAft>
                <a:spcPct val="0"/>
              </a:spcAft>
              <a:buNone/>
              <a:defRPr sz="2000">
                <a:solidFill>
                  <a:srgbClr val="878787"/>
                </a:solidFill>
                <a:latin typeface="+mn-lt"/>
                <a:ea typeface="+mn-ea"/>
                <a:cs typeface="+mn-cs"/>
                <a:sym typeface="Calibri" charset="0"/>
              </a:defRPr>
            </a:lvl8pPr>
            <a:lvl9pPr marL="3657600" indent="0" algn="ctr" rtl="0" fontAlgn="base">
              <a:spcBef>
                <a:spcPts val="500"/>
              </a:spcBef>
              <a:spcAft>
                <a:spcPct val="0"/>
              </a:spcAft>
              <a:buNone/>
              <a:defRPr sz="2000">
                <a:solidFill>
                  <a:srgbClr val="878787"/>
                </a:solidFill>
                <a:latin typeface="+mn-lt"/>
                <a:ea typeface="+mn-ea"/>
                <a:cs typeface="+mn-cs"/>
                <a:sym typeface="Calibri" charset="0"/>
              </a:defRPr>
            </a:lvl9pPr>
          </a:lstStyle>
          <a:p>
            <a:endParaRPr lang="en-US" dirty="0"/>
          </a:p>
        </p:txBody>
      </p:sp>
      <p:pic>
        <p:nvPicPr>
          <p:cNvPr id="13" name="Picture 12"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15851"/>
            <a:ext cx="440054" cy="59706"/>
          </a:xfrm>
          <a:prstGeom prst="rect">
            <a:avLst/>
          </a:prstGeom>
        </p:spPr>
      </p:pic>
      <p:pic>
        <p:nvPicPr>
          <p:cNvPr id="14" name="Picture 13"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824972"/>
            <a:ext cx="440054" cy="59706"/>
          </a:xfrm>
          <a:prstGeom prst="rect">
            <a:avLst/>
          </a:prstGeom>
        </p:spPr>
      </p:pic>
    </p:spTree>
    <p:extLst>
      <p:ext uri="{BB962C8B-B14F-4D97-AF65-F5344CB8AC3E}">
        <p14:creationId xmlns:p14="http://schemas.microsoft.com/office/powerpoint/2010/main" val="2568944161"/>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492031"/>
            <a:ext cx="5486400" cy="2781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hasCustomPrompt="1"/>
          </p:nvPr>
        </p:nvSpPr>
        <p:spPr>
          <a:xfrm>
            <a:off x="1792288" y="4297179"/>
            <a:ext cx="5486400" cy="400870"/>
          </a:xfrm>
        </p:spPr>
        <p:txBody>
          <a:bodyPr/>
          <a:lstStyle>
            <a:lvl1pPr marL="0" indent="0">
              <a:buNone/>
              <a:defRPr sz="1200">
                <a:solidFill>
                  <a:srgbClr val="AB052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IMAGE CAPTION</a:t>
            </a:r>
          </a:p>
        </p:txBody>
      </p:sp>
      <p:sp>
        <p:nvSpPr>
          <p:cNvPr id="7" name="Slide Number Placeholder 6"/>
          <p:cNvSpPr>
            <a:spLocks noGrp="1"/>
          </p:cNvSpPr>
          <p:nvPr>
            <p:ph type="sldNum" sz="quarter" idx="12"/>
          </p:nvPr>
        </p:nvSpPr>
        <p:spPr/>
        <p:txBody>
          <a:bodyPr/>
          <a:lstStyle/>
          <a:p>
            <a:fld id="{23131D21-4A4F-034C-896A-AD009F94F6BB}" type="slidenum">
              <a:rPr lang="en-US" smtClean="0"/>
              <a:t>‹#›</a:t>
            </a:fld>
            <a:endParaRPr lang="en-US"/>
          </a:p>
        </p:txBody>
      </p:sp>
      <p:sp>
        <p:nvSpPr>
          <p:cNvPr id="8" name="Title 1"/>
          <p:cNvSpPr>
            <a:spLocks noGrp="1"/>
          </p:cNvSpPr>
          <p:nvPr>
            <p:ph type="title" hasCustomPrompt="1"/>
          </p:nvPr>
        </p:nvSpPr>
        <p:spPr>
          <a:xfrm>
            <a:off x="685291" y="628881"/>
            <a:ext cx="7772400" cy="1103313"/>
          </a:xfrm>
        </p:spPr>
        <p:txBody>
          <a:bodyPr/>
          <a:lstStyle>
            <a:lvl1pPr>
              <a:defRPr sz="2000" baseline="0">
                <a:solidFill>
                  <a:srgbClr val="AB0520"/>
                </a:solidFill>
              </a:defRPr>
            </a:lvl1pPr>
          </a:lstStyle>
          <a:p>
            <a:r>
              <a:rPr lang="en-US" dirty="0" smtClean="0"/>
              <a:t>SAMPLE HEADER</a:t>
            </a:r>
            <a:endParaRPr lang="en-US" dirty="0"/>
          </a:p>
        </p:txBody>
      </p:sp>
      <p:pic>
        <p:nvPicPr>
          <p:cNvPr id="9" name="Picture 8"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03520"/>
            <a:ext cx="440054" cy="59706"/>
          </a:xfrm>
          <a:prstGeom prst="rect">
            <a:avLst/>
          </a:prstGeom>
        </p:spPr>
      </p:pic>
      <p:pic>
        <p:nvPicPr>
          <p:cNvPr id="10" name="Picture 9"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12641"/>
            <a:ext cx="440054" cy="59706"/>
          </a:xfrm>
          <a:prstGeom prst="rect">
            <a:avLst/>
          </a:prstGeom>
        </p:spPr>
      </p:pic>
      <p:pic>
        <p:nvPicPr>
          <p:cNvPr id="11" name="Picture 10"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03520"/>
            <a:ext cx="440054" cy="59706"/>
          </a:xfrm>
          <a:prstGeom prst="rect">
            <a:avLst/>
          </a:prstGeom>
        </p:spPr>
      </p:pic>
      <p:pic>
        <p:nvPicPr>
          <p:cNvPr id="12" name="Picture 11"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812641"/>
            <a:ext cx="440054" cy="59706"/>
          </a:xfrm>
          <a:prstGeom prst="rect">
            <a:avLst/>
          </a:prstGeom>
        </p:spPr>
      </p:pic>
    </p:spTree>
    <p:extLst>
      <p:ext uri="{BB962C8B-B14F-4D97-AF65-F5344CB8AC3E}">
        <p14:creationId xmlns:p14="http://schemas.microsoft.com/office/powerpoint/2010/main" val="186557126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Blank Slide">
    <p:spTree>
      <p:nvGrpSpPr>
        <p:cNvPr id="1" name=""/>
        <p:cNvGrpSpPr/>
        <p:nvPr/>
      </p:nvGrpSpPr>
      <p:grpSpPr>
        <a:xfrm>
          <a:off x="0" y="0"/>
          <a:ext cx="0" cy="0"/>
          <a:chOff x="0" y="0"/>
          <a:chExt cx="0" cy="0"/>
        </a:xfrm>
      </p:grpSpPr>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smtClean="0"/>
              <a:pPr>
                <a:defRPr/>
              </a:pPr>
              <a:t>‹#›</a:t>
            </a:fld>
            <a:endParaRPr lang="en-US"/>
          </a:p>
        </p:txBody>
      </p:sp>
    </p:spTree>
    <p:extLst>
      <p:ext uri="{BB962C8B-B14F-4D97-AF65-F5344CB8AC3E}">
        <p14:creationId xmlns:p14="http://schemas.microsoft.com/office/powerpoint/2010/main" val="3257080420"/>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ulleted Slid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3131D21-4A4F-034C-896A-AD009F94F6BB}" type="slidenum">
              <a:rPr lang="en-US" smtClean="0"/>
              <a:t>‹#›</a:t>
            </a:fld>
            <a:endParaRPr lang="en-US"/>
          </a:p>
        </p:txBody>
      </p:sp>
      <p:sp>
        <p:nvSpPr>
          <p:cNvPr id="10" name="Title 1"/>
          <p:cNvSpPr>
            <a:spLocks noGrp="1"/>
          </p:cNvSpPr>
          <p:nvPr>
            <p:ph type="title" hasCustomPrompt="1"/>
          </p:nvPr>
        </p:nvSpPr>
        <p:spPr>
          <a:xfrm>
            <a:off x="685291" y="579557"/>
            <a:ext cx="7772400" cy="1103313"/>
          </a:xfrm>
        </p:spPr>
        <p:txBody>
          <a:bodyPr/>
          <a:lstStyle>
            <a:lvl1pPr>
              <a:defRPr sz="2000" baseline="0">
                <a:solidFill>
                  <a:srgbClr val="AB0520"/>
                </a:solidFill>
              </a:defRPr>
            </a:lvl1pPr>
          </a:lstStyle>
          <a:p>
            <a:r>
              <a:rPr lang="en-US" dirty="0" smtClean="0"/>
              <a:t>SAMPLE HEADER</a:t>
            </a:r>
            <a:endParaRPr lang="en-US" dirty="0"/>
          </a:p>
        </p:txBody>
      </p:sp>
      <p:pic>
        <p:nvPicPr>
          <p:cNvPr id="11" name="Picture 10"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40513"/>
            <a:ext cx="440054" cy="59706"/>
          </a:xfrm>
          <a:prstGeom prst="rect">
            <a:avLst/>
          </a:prstGeom>
        </p:spPr>
      </p:pic>
      <p:pic>
        <p:nvPicPr>
          <p:cNvPr id="12" name="Picture 11"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812641"/>
            <a:ext cx="440054" cy="59706"/>
          </a:xfrm>
          <a:prstGeom prst="rect">
            <a:avLst/>
          </a:prstGeom>
        </p:spPr>
      </p:pic>
      <p:sp>
        <p:nvSpPr>
          <p:cNvPr id="13" name="Text Placeholder 2"/>
          <p:cNvSpPr>
            <a:spLocks noGrp="1"/>
          </p:cNvSpPr>
          <p:nvPr>
            <p:ph idx="1"/>
          </p:nvPr>
        </p:nvSpPr>
        <p:spPr>
          <a:xfrm>
            <a:off x="765443" y="1713986"/>
            <a:ext cx="3599264" cy="2971732"/>
          </a:xfrm>
          <a:prstGeom prst="rect">
            <a:avLst/>
          </a:prstGeom>
        </p:spPr>
        <p:txBody>
          <a:bodyPr vert="horz" lIns="91440" tIns="45720" rIns="91440" bIns="45720" rtlCol="0">
            <a:normAutofit/>
          </a:bodyPr>
          <a:lstStyle>
            <a:lvl1pPr algn="l">
              <a:defRPr>
                <a:solidFill>
                  <a:srgbClr val="333333"/>
                </a:solidFill>
              </a:defRPr>
            </a:lvl1pPr>
            <a:lvl2pPr algn="l">
              <a:defRPr>
                <a:solidFill>
                  <a:srgbClr val="333333"/>
                </a:solidFill>
              </a:defRPr>
            </a:lvl2pPr>
            <a:lvl3pPr algn="l">
              <a:defRPr>
                <a:solidFill>
                  <a:srgbClr val="333333"/>
                </a:solidFill>
              </a:defRPr>
            </a:lvl3pPr>
            <a:lvl4pPr algn="l">
              <a:defRPr>
                <a:solidFill>
                  <a:srgbClr val="333333"/>
                </a:solidFill>
              </a:defRPr>
            </a:lvl4pPr>
            <a:lvl5pPr algn="l">
              <a:defRPr>
                <a:solidFill>
                  <a:srgbClr val="3333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
          <p:cNvSpPr>
            <a:spLocks noGrp="1"/>
          </p:cNvSpPr>
          <p:nvPr>
            <p:ph idx="13"/>
          </p:nvPr>
        </p:nvSpPr>
        <p:spPr>
          <a:xfrm>
            <a:off x="4723271" y="1713986"/>
            <a:ext cx="3599264" cy="2971732"/>
          </a:xfrm>
          <a:prstGeom prst="rect">
            <a:avLst/>
          </a:prstGeom>
        </p:spPr>
        <p:txBody>
          <a:bodyPr vert="horz" lIns="91440" tIns="45720" rIns="91440" bIns="45720" rtlCol="0">
            <a:normAutofit/>
          </a:bodyPr>
          <a:lstStyle>
            <a:lvl1pPr algn="l">
              <a:defRPr>
                <a:solidFill>
                  <a:srgbClr val="333333"/>
                </a:solidFill>
              </a:defRPr>
            </a:lvl1pPr>
            <a:lvl2pPr algn="l">
              <a:defRPr>
                <a:solidFill>
                  <a:srgbClr val="333333"/>
                </a:solidFill>
              </a:defRPr>
            </a:lvl2pPr>
            <a:lvl3pPr algn="l">
              <a:defRPr>
                <a:solidFill>
                  <a:srgbClr val="333333"/>
                </a:solidFill>
              </a:defRPr>
            </a:lvl3pPr>
            <a:lvl4pPr algn="l">
              <a:defRPr>
                <a:solidFill>
                  <a:srgbClr val="333333"/>
                </a:solidFill>
              </a:defRPr>
            </a:lvl4pPr>
            <a:lvl5pPr algn="l">
              <a:defRPr>
                <a:solidFill>
                  <a:srgbClr val="3333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216821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Paragrap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291" y="554895"/>
            <a:ext cx="7772400" cy="1103313"/>
          </a:xfrm>
        </p:spPr>
        <p:txBody>
          <a:bodyPr/>
          <a:lstStyle>
            <a:lvl1pPr>
              <a:defRPr sz="2000" baseline="0">
                <a:solidFill>
                  <a:srgbClr val="AB0520"/>
                </a:solidFill>
              </a:defRPr>
            </a:lvl1pPr>
          </a:lstStyle>
          <a:p>
            <a:r>
              <a:rPr lang="en-US" dirty="0" smtClean="0"/>
              <a:t>SAMPLE HEADER</a:t>
            </a:r>
            <a:endParaRPr lang="en-US" dirty="0"/>
          </a:p>
        </p:txBody>
      </p:sp>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a:pPr>
                <a:defRPr/>
              </a:pPr>
              <a:t>‹#›</a:t>
            </a:fld>
            <a:endParaRPr lang="en-US"/>
          </a:p>
        </p:txBody>
      </p:sp>
      <p:pic>
        <p:nvPicPr>
          <p:cNvPr id="8" name="Picture 7"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28182"/>
            <a:ext cx="440054" cy="59706"/>
          </a:xfrm>
          <a:prstGeom prst="rect">
            <a:avLst/>
          </a:prstGeom>
        </p:spPr>
      </p:pic>
      <p:pic>
        <p:nvPicPr>
          <p:cNvPr id="11" name="Picture 10"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763317"/>
            <a:ext cx="440054" cy="59706"/>
          </a:xfrm>
          <a:prstGeom prst="rect">
            <a:avLst/>
          </a:prstGeom>
        </p:spPr>
      </p:pic>
      <p:sp>
        <p:nvSpPr>
          <p:cNvPr id="12" name="Text Placeholder 2"/>
          <p:cNvSpPr>
            <a:spLocks noGrp="1"/>
          </p:cNvSpPr>
          <p:nvPr>
            <p:ph idx="1" hasCustomPrompt="1"/>
          </p:nvPr>
        </p:nvSpPr>
        <p:spPr>
          <a:xfrm>
            <a:off x="950387" y="2157897"/>
            <a:ext cx="3845859" cy="1418046"/>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solidFill>
                  <a:srgbClr val="333333"/>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smtClean="0"/>
              <a:t>Sample Basic Paragraph.</a:t>
            </a:r>
            <a:r>
              <a:rPr lang="en-US" baseline="0" dirty="0" smtClean="0"/>
              <a:t> </a:t>
            </a:r>
            <a:r>
              <a:rPr lang="en-US" dirty="0" smtClean="0"/>
              <a:t>This is what the text would look</a:t>
            </a:r>
            <a:r>
              <a:rPr lang="en-US" baseline="0" dirty="0" smtClean="0"/>
              <a:t> like in a paragraph. This is what the text would look like in a paragraph. This is what the text would look like.</a:t>
            </a:r>
            <a:endParaRPr lang="en-US" dirty="0" smtClean="0"/>
          </a:p>
          <a:p>
            <a:pPr lvl="0"/>
            <a:endParaRPr lang="en-US" dirty="0"/>
          </a:p>
        </p:txBody>
      </p:sp>
      <p:sp>
        <p:nvSpPr>
          <p:cNvPr id="14" name="Text Placeholder 2"/>
          <p:cNvSpPr>
            <a:spLocks noGrp="1"/>
          </p:cNvSpPr>
          <p:nvPr>
            <p:ph idx="11" hasCustomPrompt="1"/>
          </p:nvPr>
        </p:nvSpPr>
        <p:spPr>
          <a:xfrm>
            <a:off x="930172" y="1817064"/>
            <a:ext cx="3845859" cy="353163"/>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800" b="0" i="0">
                <a:solidFill>
                  <a:srgbClr val="AB0520"/>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smtClean="0"/>
              <a:t>PARAGRAPH TITLE</a:t>
            </a:r>
            <a:endParaRPr lang="en-US" dirty="0"/>
          </a:p>
        </p:txBody>
      </p:sp>
    </p:spTree>
    <p:extLst>
      <p:ext uri="{BB962C8B-B14F-4D97-AF65-F5344CB8AC3E}">
        <p14:creationId xmlns:p14="http://schemas.microsoft.com/office/powerpoint/2010/main" val="1389436310"/>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wo Paragraph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3131D21-4A4F-034C-896A-AD009F94F6BB}" type="slidenum">
              <a:rPr lang="en-US" smtClean="0"/>
              <a:t>‹#›</a:t>
            </a:fld>
            <a:endParaRPr lang="en-US"/>
          </a:p>
        </p:txBody>
      </p:sp>
      <p:sp>
        <p:nvSpPr>
          <p:cNvPr id="9" name="Title 1"/>
          <p:cNvSpPr>
            <a:spLocks noGrp="1"/>
          </p:cNvSpPr>
          <p:nvPr>
            <p:ph type="title" hasCustomPrompt="1"/>
          </p:nvPr>
        </p:nvSpPr>
        <p:spPr>
          <a:xfrm>
            <a:off x="685291" y="567226"/>
            <a:ext cx="7772400" cy="1103313"/>
          </a:xfrm>
        </p:spPr>
        <p:txBody>
          <a:bodyPr/>
          <a:lstStyle>
            <a:lvl1pPr>
              <a:defRPr sz="2000" baseline="0">
                <a:solidFill>
                  <a:srgbClr val="AB0520"/>
                </a:solidFill>
              </a:defRPr>
            </a:lvl1pPr>
          </a:lstStyle>
          <a:p>
            <a:r>
              <a:rPr lang="en-US" dirty="0" smtClean="0"/>
              <a:t>SAMPLE HEADER</a:t>
            </a:r>
            <a:endParaRPr lang="en-US" dirty="0"/>
          </a:p>
        </p:txBody>
      </p:sp>
      <p:pic>
        <p:nvPicPr>
          <p:cNvPr id="10" name="Picture 9"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52844"/>
            <a:ext cx="440054" cy="59706"/>
          </a:xfrm>
          <a:prstGeom prst="rect">
            <a:avLst/>
          </a:prstGeom>
        </p:spPr>
      </p:pic>
      <p:pic>
        <p:nvPicPr>
          <p:cNvPr id="11" name="Picture 10"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787979"/>
            <a:ext cx="440054" cy="59706"/>
          </a:xfrm>
          <a:prstGeom prst="rect">
            <a:avLst/>
          </a:prstGeom>
        </p:spPr>
      </p:pic>
      <p:sp>
        <p:nvSpPr>
          <p:cNvPr id="12" name="Text Placeholder 2"/>
          <p:cNvSpPr>
            <a:spLocks noGrp="1"/>
          </p:cNvSpPr>
          <p:nvPr>
            <p:ph idx="1" hasCustomPrompt="1"/>
          </p:nvPr>
        </p:nvSpPr>
        <p:spPr>
          <a:xfrm>
            <a:off x="987377" y="1664663"/>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solidFill>
                  <a:srgbClr val="333333"/>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smtClean="0"/>
              <a:t>Sample Basic Paragraph.</a:t>
            </a:r>
            <a:r>
              <a:rPr lang="en-US" baseline="0" dirty="0" smtClean="0"/>
              <a:t> </a:t>
            </a:r>
            <a:r>
              <a:rPr lang="en-US" dirty="0" smtClean="0"/>
              <a:t>This is what the text would look</a:t>
            </a:r>
            <a:r>
              <a:rPr lang="en-US" baseline="0" dirty="0" smtClean="0"/>
              <a:t> like in a paragraph. This is what the text would look like in a paragraph. This is what the text would look like.</a:t>
            </a:r>
            <a:endParaRPr lang="en-US" dirty="0" smtClean="0"/>
          </a:p>
          <a:p>
            <a:pPr lvl="0"/>
            <a:endParaRPr lang="en-US" dirty="0"/>
          </a:p>
        </p:txBody>
      </p:sp>
      <p:sp>
        <p:nvSpPr>
          <p:cNvPr id="15" name="Text Placeholder 2"/>
          <p:cNvSpPr>
            <a:spLocks noGrp="1"/>
          </p:cNvSpPr>
          <p:nvPr>
            <p:ph idx="13" hasCustomPrompt="1"/>
          </p:nvPr>
        </p:nvSpPr>
        <p:spPr>
          <a:xfrm>
            <a:off x="4772589" y="1664663"/>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solidFill>
                  <a:srgbClr val="333333"/>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smtClean="0"/>
              <a:t>Sample Basic Paragraph.</a:t>
            </a:r>
            <a:r>
              <a:rPr lang="en-US" baseline="0" dirty="0" smtClean="0"/>
              <a:t> </a:t>
            </a:r>
            <a:r>
              <a:rPr lang="en-US" dirty="0" smtClean="0"/>
              <a:t>This is what the text would look</a:t>
            </a:r>
            <a:r>
              <a:rPr lang="en-US" baseline="0" dirty="0" smtClean="0"/>
              <a:t> like in a paragraph. This is what the text would look like in a paragraph. This is what the text would look like.</a:t>
            </a:r>
            <a:endParaRPr lang="en-US" dirty="0" smtClean="0"/>
          </a:p>
          <a:p>
            <a:pPr lvl="0"/>
            <a:endParaRPr lang="en-US" dirty="0"/>
          </a:p>
        </p:txBody>
      </p:sp>
    </p:spTree>
    <p:extLst>
      <p:ext uri="{BB962C8B-B14F-4D97-AF65-F5344CB8AC3E}">
        <p14:creationId xmlns:p14="http://schemas.microsoft.com/office/powerpoint/2010/main" val="294929315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tatement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8613"/>
            <a:ext cx="7772400" cy="1101725"/>
          </a:xfrm>
        </p:spPr>
        <p:txBody>
          <a:bodyPr/>
          <a:lstStyle>
            <a:lvl1pPr>
              <a:defRPr sz="3400" b="0" i="0" baseline="0">
                <a:solidFill>
                  <a:srgbClr val="333333"/>
                </a:solidFill>
                <a:latin typeface="Times New Roman"/>
              </a:defRPr>
            </a:lvl1pPr>
          </a:lstStyle>
          <a:p>
            <a:r>
              <a:rPr lang="en-US" dirty="0" smtClean="0"/>
              <a:t>STATEMENT PARAGRAPH</a:t>
            </a:r>
            <a:endParaRPr lang="en-US" dirty="0"/>
          </a:p>
        </p:txBody>
      </p:sp>
      <p:sp>
        <p:nvSpPr>
          <p:cNvPr id="6" name="Slide Number Placeholder 5"/>
          <p:cNvSpPr>
            <a:spLocks noGrp="1"/>
          </p:cNvSpPr>
          <p:nvPr>
            <p:ph type="sldNum" sz="quarter" idx="12"/>
          </p:nvPr>
        </p:nvSpPr>
        <p:spPr/>
        <p:txBody>
          <a:bodyPr/>
          <a:lstStyle/>
          <a:p>
            <a:fld id="{8FA3B0AC-9194-3147-91C1-7FC7FBA87A18}" type="slidenum">
              <a:rPr lang="en-US" smtClean="0"/>
              <a:t>‹#›</a:t>
            </a:fld>
            <a:endParaRPr lang="en-US"/>
          </a:p>
        </p:txBody>
      </p:sp>
      <p:sp>
        <p:nvSpPr>
          <p:cNvPr id="8" name="Title 1"/>
          <p:cNvSpPr txBox="1">
            <a:spLocks/>
          </p:cNvSpPr>
          <p:nvPr userDrawn="1"/>
        </p:nvSpPr>
        <p:spPr bwMode="auto">
          <a:xfrm>
            <a:off x="685291" y="567226"/>
            <a:ext cx="7772400" cy="1103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ctr" anchorCtr="0" compatLnSpc="1">
            <a:prstTxWarp prst="textNoShape">
              <a:avLst/>
            </a:prstTxWarp>
          </a:bodyPr>
          <a:lstStyle>
            <a:lvl1pPr algn="ctr" rtl="0" eaLnBrk="0" fontAlgn="base" hangingPunct="0">
              <a:spcBef>
                <a:spcPct val="0"/>
              </a:spcBef>
              <a:spcAft>
                <a:spcPct val="0"/>
              </a:spcAft>
              <a:defRPr sz="2000" b="1" i="0" baseline="0">
                <a:solidFill>
                  <a:srgbClr val="C8D9D8"/>
                </a:solidFill>
                <a:latin typeface="+mj-lt"/>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r>
              <a:rPr lang="en-US" dirty="0" smtClean="0">
                <a:solidFill>
                  <a:srgbClr val="AB0520"/>
                </a:solidFill>
              </a:rPr>
              <a:t>SAMPLE HEADER</a:t>
            </a:r>
            <a:endParaRPr lang="en-US" dirty="0">
              <a:solidFill>
                <a:srgbClr val="AB0520"/>
              </a:solidFill>
            </a:endParaRPr>
          </a:p>
        </p:txBody>
      </p:sp>
      <p:pic>
        <p:nvPicPr>
          <p:cNvPr id="9" name="Picture 8"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65175"/>
            <a:ext cx="440054" cy="59706"/>
          </a:xfrm>
          <a:prstGeom prst="rect">
            <a:avLst/>
          </a:prstGeom>
        </p:spPr>
      </p:pic>
      <p:pic>
        <p:nvPicPr>
          <p:cNvPr id="10" name="Picture 9"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800310"/>
            <a:ext cx="440054" cy="59706"/>
          </a:xfrm>
          <a:prstGeom prst="rect">
            <a:avLst/>
          </a:prstGeom>
        </p:spPr>
      </p:pic>
    </p:spTree>
    <p:extLst>
      <p:ext uri="{BB962C8B-B14F-4D97-AF65-F5344CB8AC3E}">
        <p14:creationId xmlns:p14="http://schemas.microsoft.com/office/powerpoint/2010/main" val="77021302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Objec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291" y="554895"/>
            <a:ext cx="7772400" cy="1103313"/>
          </a:xfrm>
        </p:spPr>
        <p:txBody>
          <a:bodyPr/>
          <a:lstStyle>
            <a:lvl1pPr>
              <a:defRPr sz="2000" baseline="0">
                <a:solidFill>
                  <a:srgbClr val="AB0520"/>
                </a:solidFill>
              </a:defRPr>
            </a:lvl1pPr>
          </a:lstStyle>
          <a:p>
            <a:r>
              <a:rPr lang="en-US" dirty="0" smtClean="0"/>
              <a:t>SAMPLE HEADER</a:t>
            </a:r>
            <a:endParaRPr lang="en-US" dirty="0"/>
          </a:p>
        </p:txBody>
      </p:sp>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a:pPr>
                <a:defRPr/>
              </a:pPr>
              <a:t>‹#›</a:t>
            </a:fld>
            <a:endParaRPr lang="en-US"/>
          </a:p>
        </p:txBody>
      </p:sp>
      <p:sp>
        <p:nvSpPr>
          <p:cNvPr id="10" name="Subtitle 2"/>
          <p:cNvSpPr txBox="1">
            <a:spLocks/>
          </p:cNvSpPr>
          <p:nvPr userDrawn="1"/>
        </p:nvSpPr>
        <p:spPr bwMode="auto">
          <a:xfrm>
            <a:off x="4641547" y="1350987"/>
            <a:ext cx="3291626" cy="20795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lvl1pPr marL="0" indent="0" algn="l" rtl="0" eaLnBrk="0" fontAlgn="base" hangingPunct="0">
              <a:spcBef>
                <a:spcPts val="800"/>
              </a:spcBef>
              <a:spcAft>
                <a:spcPct val="0"/>
              </a:spcAft>
              <a:buNone/>
              <a:defRPr sz="2000" baseline="0">
                <a:solidFill>
                  <a:srgbClr val="FFFFFF"/>
                </a:solidFill>
                <a:latin typeface="+mn-lt"/>
                <a:ea typeface="+mn-ea"/>
                <a:cs typeface="Times New Roman"/>
                <a:sym typeface="Calibri" charset="0"/>
              </a:defRPr>
            </a:lvl1pPr>
            <a:lvl2pPr marL="457200" indent="0" algn="ctr" rtl="0" eaLnBrk="0" fontAlgn="base" hangingPunct="0">
              <a:spcBef>
                <a:spcPts val="700"/>
              </a:spcBef>
              <a:spcAft>
                <a:spcPct val="0"/>
              </a:spcAft>
              <a:buNone/>
              <a:defRPr sz="2800">
                <a:solidFill>
                  <a:srgbClr val="FFFFFF"/>
                </a:solidFill>
                <a:latin typeface="+mn-lt"/>
                <a:ea typeface="+mn-ea"/>
                <a:cs typeface="+mn-cs"/>
                <a:sym typeface="Calibri" charset="0"/>
              </a:defRPr>
            </a:lvl2pPr>
            <a:lvl3pPr marL="914400" indent="0" algn="ctr" rtl="0" eaLnBrk="0" fontAlgn="base" hangingPunct="0">
              <a:spcBef>
                <a:spcPts val="600"/>
              </a:spcBef>
              <a:spcAft>
                <a:spcPct val="0"/>
              </a:spcAft>
              <a:buNone/>
              <a:defRPr sz="2400">
                <a:solidFill>
                  <a:srgbClr val="FFFFFF"/>
                </a:solidFill>
                <a:latin typeface="+mn-lt"/>
                <a:ea typeface="+mn-ea"/>
                <a:cs typeface="+mn-cs"/>
                <a:sym typeface="Calibri" charset="0"/>
              </a:defRPr>
            </a:lvl3pPr>
            <a:lvl4pPr marL="13716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4pPr>
            <a:lvl5pPr marL="18288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5pPr>
            <a:lvl6pPr marL="2286000" indent="0" algn="ctr" rtl="0" fontAlgn="base">
              <a:spcBef>
                <a:spcPts val="500"/>
              </a:spcBef>
              <a:spcAft>
                <a:spcPct val="0"/>
              </a:spcAft>
              <a:buNone/>
              <a:defRPr sz="2000">
                <a:solidFill>
                  <a:srgbClr val="878787"/>
                </a:solidFill>
                <a:latin typeface="+mn-lt"/>
                <a:ea typeface="+mn-ea"/>
                <a:cs typeface="+mn-cs"/>
                <a:sym typeface="Calibri" charset="0"/>
              </a:defRPr>
            </a:lvl6pPr>
            <a:lvl7pPr marL="2743200" indent="0" algn="ctr" rtl="0" fontAlgn="base">
              <a:spcBef>
                <a:spcPts val="500"/>
              </a:spcBef>
              <a:spcAft>
                <a:spcPct val="0"/>
              </a:spcAft>
              <a:buNone/>
              <a:defRPr sz="2000">
                <a:solidFill>
                  <a:srgbClr val="878787"/>
                </a:solidFill>
                <a:latin typeface="+mn-lt"/>
                <a:ea typeface="+mn-ea"/>
                <a:cs typeface="+mn-cs"/>
                <a:sym typeface="Calibri" charset="0"/>
              </a:defRPr>
            </a:lvl7pPr>
            <a:lvl8pPr marL="3200400" indent="0" algn="ctr" rtl="0" fontAlgn="base">
              <a:spcBef>
                <a:spcPts val="500"/>
              </a:spcBef>
              <a:spcAft>
                <a:spcPct val="0"/>
              </a:spcAft>
              <a:buNone/>
              <a:defRPr sz="2000">
                <a:solidFill>
                  <a:srgbClr val="878787"/>
                </a:solidFill>
                <a:latin typeface="+mn-lt"/>
                <a:ea typeface="+mn-ea"/>
                <a:cs typeface="+mn-cs"/>
                <a:sym typeface="Calibri" charset="0"/>
              </a:defRPr>
            </a:lvl8pPr>
            <a:lvl9pPr marL="3657600" indent="0" algn="ctr" rtl="0" fontAlgn="base">
              <a:spcBef>
                <a:spcPts val="500"/>
              </a:spcBef>
              <a:spcAft>
                <a:spcPct val="0"/>
              </a:spcAft>
              <a:buNone/>
              <a:defRPr sz="2000">
                <a:solidFill>
                  <a:srgbClr val="878787"/>
                </a:solidFill>
                <a:latin typeface="+mn-lt"/>
                <a:ea typeface="+mn-ea"/>
                <a:cs typeface="+mn-cs"/>
                <a:sym typeface="Calibri" charset="0"/>
              </a:defRPr>
            </a:lvl9pPr>
          </a:lstStyle>
          <a:p>
            <a:endParaRPr lang="en-US" dirty="0"/>
          </a:p>
        </p:txBody>
      </p:sp>
      <p:pic>
        <p:nvPicPr>
          <p:cNvPr id="8" name="Picture 7"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15851"/>
            <a:ext cx="440054" cy="59706"/>
          </a:xfrm>
          <a:prstGeom prst="rect">
            <a:avLst/>
          </a:prstGeom>
        </p:spPr>
      </p:pic>
      <p:pic>
        <p:nvPicPr>
          <p:cNvPr id="11" name="Picture 10"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824972"/>
            <a:ext cx="440054" cy="59706"/>
          </a:xfrm>
          <a:prstGeom prst="rect">
            <a:avLst/>
          </a:prstGeom>
        </p:spPr>
      </p:pic>
      <p:sp>
        <p:nvSpPr>
          <p:cNvPr id="9" name="Content Placeholder 2"/>
          <p:cNvSpPr>
            <a:spLocks noGrp="1"/>
          </p:cNvSpPr>
          <p:nvPr>
            <p:ph sz="half" idx="1"/>
          </p:nvPr>
        </p:nvSpPr>
        <p:spPr>
          <a:xfrm>
            <a:off x="1209963" y="1575377"/>
            <a:ext cx="6467763" cy="131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2568944161"/>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492031"/>
            <a:ext cx="5486400" cy="2781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1792288" y="4297179"/>
            <a:ext cx="5486400" cy="400870"/>
          </a:xfrm>
        </p:spPr>
        <p:txBody>
          <a:bodyPr/>
          <a:lstStyle>
            <a:lvl1pPr marL="0" indent="0">
              <a:buNone/>
              <a:defRPr sz="1200">
                <a:solidFill>
                  <a:srgbClr val="AB052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IMAGE CAPTION</a:t>
            </a:r>
          </a:p>
        </p:txBody>
      </p:sp>
      <p:sp>
        <p:nvSpPr>
          <p:cNvPr id="7" name="Slide Number Placeholder 6"/>
          <p:cNvSpPr>
            <a:spLocks noGrp="1"/>
          </p:cNvSpPr>
          <p:nvPr>
            <p:ph type="sldNum" sz="quarter" idx="12"/>
          </p:nvPr>
        </p:nvSpPr>
        <p:spPr/>
        <p:txBody>
          <a:bodyPr/>
          <a:lstStyle/>
          <a:p>
            <a:fld id="{23131D21-4A4F-034C-896A-AD009F94F6BB}" type="slidenum">
              <a:rPr lang="en-US" smtClean="0"/>
              <a:t>‹#›</a:t>
            </a:fld>
            <a:endParaRPr lang="en-US"/>
          </a:p>
        </p:txBody>
      </p:sp>
      <p:sp>
        <p:nvSpPr>
          <p:cNvPr id="8" name="Title 1"/>
          <p:cNvSpPr>
            <a:spLocks noGrp="1"/>
          </p:cNvSpPr>
          <p:nvPr>
            <p:ph type="title" hasCustomPrompt="1"/>
          </p:nvPr>
        </p:nvSpPr>
        <p:spPr>
          <a:xfrm>
            <a:off x="685291" y="604219"/>
            <a:ext cx="7772400" cy="1103313"/>
          </a:xfrm>
        </p:spPr>
        <p:txBody>
          <a:bodyPr/>
          <a:lstStyle>
            <a:lvl1pPr>
              <a:defRPr sz="2000" baseline="0">
                <a:solidFill>
                  <a:srgbClr val="AB0520"/>
                </a:solidFill>
              </a:defRPr>
            </a:lvl1pPr>
          </a:lstStyle>
          <a:p>
            <a:r>
              <a:rPr lang="en-US" dirty="0" smtClean="0"/>
              <a:t>SAMPLE HEADER</a:t>
            </a:r>
            <a:endParaRPr lang="en-US" dirty="0"/>
          </a:p>
        </p:txBody>
      </p:sp>
      <p:pic>
        <p:nvPicPr>
          <p:cNvPr id="9" name="Picture 8"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03520"/>
            <a:ext cx="440054" cy="59706"/>
          </a:xfrm>
          <a:prstGeom prst="rect">
            <a:avLst/>
          </a:prstGeom>
        </p:spPr>
      </p:pic>
      <p:pic>
        <p:nvPicPr>
          <p:cNvPr id="10" name="Picture 9"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812641"/>
            <a:ext cx="440054" cy="59706"/>
          </a:xfrm>
          <a:prstGeom prst="rect">
            <a:avLst/>
          </a:prstGeom>
        </p:spPr>
      </p:pic>
    </p:spTree>
    <p:extLst>
      <p:ext uri="{BB962C8B-B14F-4D97-AF65-F5344CB8AC3E}">
        <p14:creationId xmlns:p14="http://schemas.microsoft.com/office/powerpoint/2010/main" val="186557126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Blank Slide">
    <p:spTree>
      <p:nvGrpSpPr>
        <p:cNvPr id="1" name=""/>
        <p:cNvGrpSpPr/>
        <p:nvPr/>
      </p:nvGrpSpPr>
      <p:grpSpPr>
        <a:xfrm>
          <a:off x="0" y="0"/>
          <a:ext cx="0" cy="0"/>
          <a:chOff x="0" y="0"/>
          <a:chExt cx="0" cy="0"/>
        </a:xfrm>
      </p:grpSpPr>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a:pPr>
                <a:defRPr/>
              </a:pPr>
              <a:t>‹#›</a:t>
            </a:fld>
            <a:endParaRPr lang="en-US"/>
          </a:p>
        </p:txBody>
      </p:sp>
    </p:spTree>
    <p:extLst>
      <p:ext uri="{BB962C8B-B14F-4D97-AF65-F5344CB8AC3E}">
        <p14:creationId xmlns:p14="http://schemas.microsoft.com/office/powerpoint/2010/main" val="3257080420"/>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aragrap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291" y="604218"/>
            <a:ext cx="7772400" cy="1103313"/>
          </a:xfrm>
        </p:spPr>
        <p:txBody>
          <a:bodyPr/>
          <a:lstStyle>
            <a:lvl1pPr>
              <a:defRPr sz="2000" baseline="0">
                <a:solidFill>
                  <a:srgbClr val="AB0520"/>
                </a:solidFill>
              </a:defRPr>
            </a:lvl1pPr>
          </a:lstStyle>
          <a:p>
            <a:r>
              <a:rPr lang="en-US" dirty="0" smtClean="0"/>
              <a:t>SAMPLE HEADER</a:t>
            </a:r>
            <a:endParaRPr lang="en-US" dirty="0"/>
          </a:p>
        </p:txBody>
      </p:sp>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smtClean="0"/>
              <a:pPr>
                <a:defRPr/>
              </a:pPr>
              <a:t>‹#›</a:t>
            </a:fld>
            <a:endParaRPr lang="en-US"/>
          </a:p>
        </p:txBody>
      </p:sp>
      <p:pic>
        <p:nvPicPr>
          <p:cNvPr id="8" name="Picture 7"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28182"/>
            <a:ext cx="440054" cy="59706"/>
          </a:xfrm>
          <a:prstGeom prst="rect">
            <a:avLst/>
          </a:prstGeom>
        </p:spPr>
      </p:pic>
      <p:pic>
        <p:nvPicPr>
          <p:cNvPr id="11" name="Picture 10"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763317"/>
            <a:ext cx="440054" cy="59706"/>
          </a:xfrm>
          <a:prstGeom prst="rect">
            <a:avLst/>
          </a:prstGeom>
        </p:spPr>
      </p:pic>
      <p:sp>
        <p:nvSpPr>
          <p:cNvPr id="12" name="Text Placeholder 2"/>
          <p:cNvSpPr>
            <a:spLocks noGrp="1"/>
          </p:cNvSpPr>
          <p:nvPr>
            <p:ph idx="1" hasCustomPrompt="1"/>
          </p:nvPr>
        </p:nvSpPr>
        <p:spPr>
          <a:xfrm>
            <a:off x="950387" y="2157897"/>
            <a:ext cx="3845859" cy="1418046"/>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solidFill>
                  <a:srgbClr val="333333"/>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smtClean="0"/>
              <a:t>Sample Basic Paragraph.</a:t>
            </a:r>
            <a:r>
              <a:rPr lang="en-US" baseline="0" dirty="0" smtClean="0"/>
              <a:t> </a:t>
            </a:r>
            <a:r>
              <a:rPr lang="en-US" dirty="0" smtClean="0"/>
              <a:t>This is what the text would look</a:t>
            </a:r>
            <a:r>
              <a:rPr lang="en-US" baseline="0" dirty="0" smtClean="0"/>
              <a:t> like in a paragraph. This is what the text would look like in a paragraph. This is what the text would look like.</a:t>
            </a:r>
            <a:endParaRPr lang="en-US" dirty="0" smtClean="0"/>
          </a:p>
          <a:p>
            <a:pPr lvl="0"/>
            <a:endParaRPr lang="en-US" dirty="0"/>
          </a:p>
        </p:txBody>
      </p:sp>
      <p:sp>
        <p:nvSpPr>
          <p:cNvPr id="14" name="Text Placeholder 2"/>
          <p:cNvSpPr>
            <a:spLocks noGrp="1"/>
          </p:cNvSpPr>
          <p:nvPr>
            <p:ph idx="11" hasCustomPrompt="1"/>
          </p:nvPr>
        </p:nvSpPr>
        <p:spPr>
          <a:xfrm>
            <a:off x="930172" y="1817064"/>
            <a:ext cx="3845859" cy="353163"/>
          </a:xfrm>
          <a:prstGeom prst="rect">
            <a:avLst/>
          </a:prstGeom>
        </p:spPr>
        <p:txBody>
          <a:bodyPr vert="horz" lIns="91440" tIns="45720" rIns="91440" bIns="45720" rtlCol="0">
            <a:noAutofit/>
          </a:bodyPr>
          <a:lstStyle>
            <a:lvl1pPr marL="0" marR="0" indent="0" algn="l" defTabSz="914400" rtl="0" eaLnBrk="0" fontAlgn="base" latinLnBrk="0" hangingPunct="0">
              <a:lnSpc>
                <a:spcPct val="100000"/>
              </a:lnSpc>
              <a:spcBef>
                <a:spcPts val="800"/>
              </a:spcBef>
              <a:spcAft>
                <a:spcPct val="0"/>
              </a:spcAft>
              <a:buClrTx/>
              <a:buSzTx/>
              <a:buFontTx/>
              <a:buNone/>
              <a:tabLst/>
              <a:defRPr sz="2000" b="1" i="0">
                <a:solidFill>
                  <a:srgbClr val="AB0520"/>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smtClean="0"/>
              <a:t>PARAGRAPH TITLE</a:t>
            </a:r>
            <a:endParaRPr lang="en-US" dirty="0"/>
          </a:p>
        </p:txBody>
      </p:sp>
      <p:pic>
        <p:nvPicPr>
          <p:cNvPr id="9" name="Picture 8"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28182"/>
            <a:ext cx="440054" cy="59706"/>
          </a:xfrm>
          <a:prstGeom prst="rect">
            <a:avLst/>
          </a:prstGeom>
        </p:spPr>
      </p:pic>
      <p:pic>
        <p:nvPicPr>
          <p:cNvPr id="10" name="Picture 9"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763317"/>
            <a:ext cx="440054" cy="59706"/>
          </a:xfrm>
          <a:prstGeom prst="rect">
            <a:avLst/>
          </a:prstGeom>
        </p:spPr>
      </p:pic>
      <p:pic>
        <p:nvPicPr>
          <p:cNvPr id="13" name="Picture 12"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28182"/>
            <a:ext cx="440054" cy="59706"/>
          </a:xfrm>
          <a:prstGeom prst="rect">
            <a:avLst/>
          </a:prstGeom>
        </p:spPr>
      </p:pic>
      <p:pic>
        <p:nvPicPr>
          <p:cNvPr id="15" name="Picture 14"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763317"/>
            <a:ext cx="440054" cy="59706"/>
          </a:xfrm>
          <a:prstGeom prst="rect">
            <a:avLst/>
          </a:prstGeom>
        </p:spPr>
      </p:pic>
      <p:pic>
        <p:nvPicPr>
          <p:cNvPr id="16" name="Picture 15"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28182"/>
            <a:ext cx="440054" cy="59706"/>
          </a:xfrm>
          <a:prstGeom prst="rect">
            <a:avLst/>
          </a:prstGeom>
        </p:spPr>
      </p:pic>
      <p:pic>
        <p:nvPicPr>
          <p:cNvPr id="17" name="Picture 16"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763317"/>
            <a:ext cx="440054" cy="59706"/>
          </a:xfrm>
          <a:prstGeom prst="rect">
            <a:avLst/>
          </a:prstGeom>
        </p:spPr>
      </p:pic>
    </p:spTree>
    <p:extLst>
      <p:ext uri="{BB962C8B-B14F-4D97-AF65-F5344CB8AC3E}">
        <p14:creationId xmlns:p14="http://schemas.microsoft.com/office/powerpoint/2010/main" val="1389436310"/>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aragraph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3131D21-4A4F-034C-896A-AD009F94F6BB}" type="slidenum">
              <a:rPr lang="en-US" smtClean="0"/>
              <a:t>‹#›</a:t>
            </a:fld>
            <a:endParaRPr lang="en-US"/>
          </a:p>
        </p:txBody>
      </p:sp>
      <p:sp>
        <p:nvSpPr>
          <p:cNvPr id="9" name="Title 1"/>
          <p:cNvSpPr>
            <a:spLocks noGrp="1"/>
          </p:cNvSpPr>
          <p:nvPr>
            <p:ph type="title" hasCustomPrompt="1"/>
          </p:nvPr>
        </p:nvSpPr>
        <p:spPr>
          <a:xfrm>
            <a:off x="685291" y="616549"/>
            <a:ext cx="7772400" cy="1103313"/>
          </a:xfrm>
        </p:spPr>
        <p:txBody>
          <a:bodyPr/>
          <a:lstStyle>
            <a:lvl1pPr>
              <a:defRPr sz="2000" baseline="0">
                <a:solidFill>
                  <a:srgbClr val="AB0520"/>
                </a:solidFill>
              </a:defRPr>
            </a:lvl1pPr>
          </a:lstStyle>
          <a:p>
            <a:r>
              <a:rPr lang="en-US" dirty="0" smtClean="0"/>
              <a:t>SAMPLE HEADER</a:t>
            </a:r>
            <a:endParaRPr lang="en-US" dirty="0"/>
          </a:p>
        </p:txBody>
      </p:sp>
      <p:pic>
        <p:nvPicPr>
          <p:cNvPr id="10" name="Picture 9"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52844"/>
            <a:ext cx="440054" cy="59706"/>
          </a:xfrm>
          <a:prstGeom prst="rect">
            <a:avLst/>
          </a:prstGeom>
        </p:spPr>
      </p:pic>
      <p:pic>
        <p:nvPicPr>
          <p:cNvPr id="11" name="Picture 10"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787979"/>
            <a:ext cx="440054" cy="59706"/>
          </a:xfrm>
          <a:prstGeom prst="rect">
            <a:avLst/>
          </a:prstGeom>
        </p:spPr>
      </p:pic>
      <p:sp>
        <p:nvSpPr>
          <p:cNvPr id="12" name="Text Placeholder 2"/>
          <p:cNvSpPr>
            <a:spLocks noGrp="1"/>
          </p:cNvSpPr>
          <p:nvPr>
            <p:ph idx="1" hasCustomPrompt="1"/>
          </p:nvPr>
        </p:nvSpPr>
        <p:spPr>
          <a:xfrm>
            <a:off x="987377" y="1664663"/>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solidFill>
                  <a:srgbClr val="333333"/>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smtClean="0"/>
              <a:t>Sample Basic Paragraph.</a:t>
            </a:r>
            <a:r>
              <a:rPr lang="en-US" baseline="0" dirty="0" smtClean="0"/>
              <a:t> </a:t>
            </a:r>
            <a:r>
              <a:rPr lang="en-US" dirty="0" smtClean="0"/>
              <a:t>This is what the text would look</a:t>
            </a:r>
            <a:r>
              <a:rPr lang="en-US" baseline="0" dirty="0" smtClean="0"/>
              <a:t> like in a paragraph. This is what the text would look like in a paragraph. This is what the text would look like.</a:t>
            </a:r>
            <a:endParaRPr lang="en-US" dirty="0" smtClean="0"/>
          </a:p>
          <a:p>
            <a:pPr lvl="0"/>
            <a:endParaRPr lang="en-US" dirty="0"/>
          </a:p>
        </p:txBody>
      </p:sp>
      <p:sp>
        <p:nvSpPr>
          <p:cNvPr id="15" name="Text Placeholder 2"/>
          <p:cNvSpPr>
            <a:spLocks noGrp="1"/>
          </p:cNvSpPr>
          <p:nvPr>
            <p:ph idx="13" hasCustomPrompt="1"/>
          </p:nvPr>
        </p:nvSpPr>
        <p:spPr>
          <a:xfrm>
            <a:off x="4772589" y="1664663"/>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solidFill>
                  <a:srgbClr val="333333"/>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smtClean="0"/>
              <a:t>Sample Basic Paragraph.</a:t>
            </a:r>
            <a:r>
              <a:rPr lang="en-US" baseline="0" dirty="0" smtClean="0"/>
              <a:t> </a:t>
            </a:r>
            <a:r>
              <a:rPr lang="en-US" dirty="0" smtClean="0"/>
              <a:t>This is what the text would look</a:t>
            </a:r>
            <a:r>
              <a:rPr lang="en-US" baseline="0" dirty="0" smtClean="0"/>
              <a:t> like in a paragraph. This is what the text would look like in a paragraph. This is what the text would look like.</a:t>
            </a:r>
            <a:endParaRPr lang="en-US" dirty="0" smtClean="0"/>
          </a:p>
          <a:p>
            <a:pPr lvl="0"/>
            <a:endParaRPr lang="en-US" dirty="0"/>
          </a:p>
        </p:txBody>
      </p:sp>
      <p:pic>
        <p:nvPicPr>
          <p:cNvPr id="8" name="Picture 7"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52844"/>
            <a:ext cx="440054" cy="59706"/>
          </a:xfrm>
          <a:prstGeom prst="rect">
            <a:avLst/>
          </a:prstGeom>
        </p:spPr>
      </p:pic>
      <p:pic>
        <p:nvPicPr>
          <p:cNvPr id="13" name="Picture 12"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787979"/>
            <a:ext cx="440054" cy="59706"/>
          </a:xfrm>
          <a:prstGeom prst="rect">
            <a:avLst/>
          </a:prstGeom>
        </p:spPr>
      </p:pic>
      <p:pic>
        <p:nvPicPr>
          <p:cNvPr id="14" name="Picture 13"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52844"/>
            <a:ext cx="440054" cy="59706"/>
          </a:xfrm>
          <a:prstGeom prst="rect">
            <a:avLst/>
          </a:prstGeom>
        </p:spPr>
      </p:pic>
      <p:pic>
        <p:nvPicPr>
          <p:cNvPr id="16" name="Picture 15"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787979"/>
            <a:ext cx="440054" cy="59706"/>
          </a:xfrm>
          <a:prstGeom prst="rect">
            <a:avLst/>
          </a:prstGeom>
        </p:spPr>
      </p:pic>
      <p:pic>
        <p:nvPicPr>
          <p:cNvPr id="17" name="Picture 16"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52844"/>
            <a:ext cx="440054" cy="59706"/>
          </a:xfrm>
          <a:prstGeom prst="rect">
            <a:avLst/>
          </a:prstGeom>
        </p:spPr>
      </p:pic>
      <p:pic>
        <p:nvPicPr>
          <p:cNvPr id="18" name="Picture 17"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787979"/>
            <a:ext cx="440054" cy="59706"/>
          </a:xfrm>
          <a:prstGeom prst="rect">
            <a:avLst/>
          </a:prstGeom>
        </p:spPr>
      </p:pic>
    </p:spTree>
    <p:extLst>
      <p:ext uri="{BB962C8B-B14F-4D97-AF65-F5344CB8AC3E}">
        <p14:creationId xmlns:p14="http://schemas.microsoft.com/office/powerpoint/2010/main" val="29492931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atement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8613"/>
            <a:ext cx="7772400" cy="1101725"/>
          </a:xfrm>
        </p:spPr>
        <p:txBody>
          <a:bodyPr/>
          <a:lstStyle>
            <a:lvl1pPr>
              <a:defRPr sz="3400" b="0" i="0" baseline="0">
                <a:solidFill>
                  <a:srgbClr val="333333"/>
                </a:solidFill>
                <a:latin typeface="Times New Roman"/>
              </a:defRPr>
            </a:lvl1pPr>
          </a:lstStyle>
          <a:p>
            <a:r>
              <a:rPr lang="en-US" dirty="0" smtClean="0"/>
              <a:t>STATEMENT PARAGRAPH</a:t>
            </a:r>
            <a:endParaRPr lang="en-US" dirty="0"/>
          </a:p>
        </p:txBody>
      </p:sp>
      <p:sp>
        <p:nvSpPr>
          <p:cNvPr id="6" name="Slide Number Placeholder 5"/>
          <p:cNvSpPr>
            <a:spLocks noGrp="1"/>
          </p:cNvSpPr>
          <p:nvPr>
            <p:ph type="sldNum" sz="quarter" idx="12"/>
          </p:nvPr>
        </p:nvSpPr>
        <p:spPr/>
        <p:txBody>
          <a:bodyPr/>
          <a:lstStyle/>
          <a:p>
            <a:fld id="{8FA3B0AC-9194-3147-91C1-7FC7FBA87A18}" type="slidenum">
              <a:rPr lang="en-US" smtClean="0"/>
              <a:t>‹#›</a:t>
            </a:fld>
            <a:endParaRPr lang="en-US"/>
          </a:p>
        </p:txBody>
      </p:sp>
      <p:sp>
        <p:nvSpPr>
          <p:cNvPr id="8" name="Title 1"/>
          <p:cNvSpPr txBox="1">
            <a:spLocks/>
          </p:cNvSpPr>
          <p:nvPr/>
        </p:nvSpPr>
        <p:spPr bwMode="auto">
          <a:xfrm>
            <a:off x="685291" y="616550"/>
            <a:ext cx="7772400" cy="1103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ctr" anchorCtr="0" compatLnSpc="1">
            <a:prstTxWarp prst="textNoShape">
              <a:avLst/>
            </a:prstTxWarp>
          </a:bodyPr>
          <a:lstStyle>
            <a:lvl1pPr algn="ctr" rtl="0" eaLnBrk="0" fontAlgn="base" hangingPunct="0">
              <a:spcBef>
                <a:spcPct val="0"/>
              </a:spcBef>
              <a:spcAft>
                <a:spcPct val="0"/>
              </a:spcAft>
              <a:defRPr sz="2000" b="1" i="0" baseline="0">
                <a:solidFill>
                  <a:srgbClr val="C8D9D8"/>
                </a:solidFill>
                <a:latin typeface="+mj-lt"/>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a:lstStyle>
          <a:p>
            <a:r>
              <a:rPr lang="en-US" dirty="0" smtClean="0">
                <a:solidFill>
                  <a:srgbClr val="AB0520"/>
                </a:solidFill>
              </a:rPr>
              <a:t>SAMPLE HEADER</a:t>
            </a:r>
            <a:endParaRPr lang="en-US" dirty="0">
              <a:solidFill>
                <a:srgbClr val="AB0520"/>
              </a:solidFill>
            </a:endParaRPr>
          </a:p>
        </p:txBody>
      </p:sp>
      <p:pic>
        <p:nvPicPr>
          <p:cNvPr id="9" name="Picture 8"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65175"/>
            <a:ext cx="440054" cy="59706"/>
          </a:xfrm>
          <a:prstGeom prst="rect">
            <a:avLst/>
          </a:prstGeom>
        </p:spPr>
      </p:pic>
      <p:pic>
        <p:nvPicPr>
          <p:cNvPr id="10" name="Picture 9"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00310"/>
            <a:ext cx="440054" cy="59706"/>
          </a:xfrm>
          <a:prstGeom prst="rect">
            <a:avLst/>
          </a:prstGeom>
        </p:spPr>
      </p:pic>
      <p:pic>
        <p:nvPicPr>
          <p:cNvPr id="11" name="Picture 10"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65175"/>
            <a:ext cx="440054" cy="59706"/>
          </a:xfrm>
          <a:prstGeom prst="rect">
            <a:avLst/>
          </a:prstGeom>
        </p:spPr>
      </p:pic>
      <p:pic>
        <p:nvPicPr>
          <p:cNvPr id="12" name="Picture 11"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00310"/>
            <a:ext cx="440054" cy="59706"/>
          </a:xfrm>
          <a:prstGeom prst="rect">
            <a:avLst/>
          </a:prstGeom>
        </p:spPr>
      </p:pic>
      <p:pic>
        <p:nvPicPr>
          <p:cNvPr id="14" name="Picture 13"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65175"/>
            <a:ext cx="440054" cy="59706"/>
          </a:xfrm>
          <a:prstGeom prst="rect">
            <a:avLst/>
          </a:prstGeom>
        </p:spPr>
      </p:pic>
      <p:pic>
        <p:nvPicPr>
          <p:cNvPr id="15" name="Picture 14"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00310"/>
            <a:ext cx="440054" cy="59706"/>
          </a:xfrm>
          <a:prstGeom prst="rect">
            <a:avLst/>
          </a:prstGeom>
        </p:spPr>
      </p:pic>
      <p:pic>
        <p:nvPicPr>
          <p:cNvPr id="17" name="Picture 16"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65175"/>
            <a:ext cx="440054" cy="59706"/>
          </a:xfrm>
          <a:prstGeom prst="rect">
            <a:avLst/>
          </a:prstGeom>
        </p:spPr>
      </p:pic>
      <p:pic>
        <p:nvPicPr>
          <p:cNvPr id="18" name="Picture 17"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800310"/>
            <a:ext cx="440054" cy="59706"/>
          </a:xfrm>
          <a:prstGeom prst="rect">
            <a:avLst/>
          </a:prstGeom>
        </p:spPr>
      </p:pic>
    </p:spTree>
    <p:extLst>
      <p:ext uri="{BB962C8B-B14F-4D97-AF65-F5344CB8AC3E}">
        <p14:creationId xmlns:p14="http://schemas.microsoft.com/office/powerpoint/2010/main" val="7702130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bjec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291" y="579557"/>
            <a:ext cx="7772400" cy="1103313"/>
          </a:xfrm>
        </p:spPr>
        <p:txBody>
          <a:bodyPr/>
          <a:lstStyle>
            <a:lvl1pPr>
              <a:defRPr sz="2000" baseline="0">
                <a:solidFill>
                  <a:srgbClr val="AB0520"/>
                </a:solidFill>
              </a:defRPr>
            </a:lvl1pPr>
          </a:lstStyle>
          <a:p>
            <a:r>
              <a:rPr lang="en-US" dirty="0" smtClean="0"/>
              <a:t>SAMPLE HEADER</a:t>
            </a:r>
            <a:endParaRPr lang="en-US" dirty="0"/>
          </a:p>
        </p:txBody>
      </p:sp>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smtClean="0"/>
              <a:pPr>
                <a:defRPr/>
              </a:pPr>
              <a:t>‹#›</a:t>
            </a:fld>
            <a:endParaRPr lang="en-US"/>
          </a:p>
        </p:txBody>
      </p:sp>
      <p:sp>
        <p:nvSpPr>
          <p:cNvPr id="10" name="Subtitle 2"/>
          <p:cNvSpPr txBox="1">
            <a:spLocks/>
          </p:cNvSpPr>
          <p:nvPr/>
        </p:nvSpPr>
        <p:spPr bwMode="auto">
          <a:xfrm>
            <a:off x="4641547" y="1350987"/>
            <a:ext cx="3291626" cy="20795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lvl1pPr marL="0" indent="0" algn="l" rtl="0" eaLnBrk="0" fontAlgn="base" hangingPunct="0">
              <a:spcBef>
                <a:spcPts val="800"/>
              </a:spcBef>
              <a:spcAft>
                <a:spcPct val="0"/>
              </a:spcAft>
              <a:buNone/>
              <a:defRPr sz="2000" baseline="0">
                <a:solidFill>
                  <a:srgbClr val="FFFFFF"/>
                </a:solidFill>
                <a:latin typeface="+mn-lt"/>
                <a:ea typeface="+mn-ea"/>
                <a:cs typeface="Times New Roman"/>
                <a:sym typeface="Calibri" charset="0"/>
              </a:defRPr>
            </a:lvl1pPr>
            <a:lvl2pPr marL="457200" indent="0" algn="ctr" rtl="0" eaLnBrk="0" fontAlgn="base" hangingPunct="0">
              <a:spcBef>
                <a:spcPts val="700"/>
              </a:spcBef>
              <a:spcAft>
                <a:spcPct val="0"/>
              </a:spcAft>
              <a:buNone/>
              <a:defRPr sz="2800">
                <a:solidFill>
                  <a:srgbClr val="FFFFFF"/>
                </a:solidFill>
                <a:latin typeface="+mn-lt"/>
                <a:ea typeface="+mn-ea"/>
                <a:cs typeface="+mn-cs"/>
                <a:sym typeface="Calibri" charset="0"/>
              </a:defRPr>
            </a:lvl2pPr>
            <a:lvl3pPr marL="914400" indent="0" algn="ctr" rtl="0" eaLnBrk="0" fontAlgn="base" hangingPunct="0">
              <a:spcBef>
                <a:spcPts val="600"/>
              </a:spcBef>
              <a:spcAft>
                <a:spcPct val="0"/>
              </a:spcAft>
              <a:buNone/>
              <a:defRPr sz="2400">
                <a:solidFill>
                  <a:srgbClr val="FFFFFF"/>
                </a:solidFill>
                <a:latin typeface="+mn-lt"/>
                <a:ea typeface="+mn-ea"/>
                <a:cs typeface="+mn-cs"/>
                <a:sym typeface="Calibri" charset="0"/>
              </a:defRPr>
            </a:lvl3pPr>
            <a:lvl4pPr marL="13716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4pPr>
            <a:lvl5pPr marL="18288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5pPr>
            <a:lvl6pPr marL="2286000" indent="0" algn="ctr" rtl="0" fontAlgn="base">
              <a:spcBef>
                <a:spcPts val="500"/>
              </a:spcBef>
              <a:spcAft>
                <a:spcPct val="0"/>
              </a:spcAft>
              <a:buNone/>
              <a:defRPr sz="2000">
                <a:solidFill>
                  <a:srgbClr val="878787"/>
                </a:solidFill>
                <a:latin typeface="+mn-lt"/>
                <a:ea typeface="+mn-ea"/>
                <a:cs typeface="+mn-cs"/>
                <a:sym typeface="Calibri" charset="0"/>
              </a:defRPr>
            </a:lvl6pPr>
            <a:lvl7pPr marL="2743200" indent="0" algn="ctr" rtl="0" fontAlgn="base">
              <a:spcBef>
                <a:spcPts val="500"/>
              </a:spcBef>
              <a:spcAft>
                <a:spcPct val="0"/>
              </a:spcAft>
              <a:buNone/>
              <a:defRPr sz="2000">
                <a:solidFill>
                  <a:srgbClr val="878787"/>
                </a:solidFill>
                <a:latin typeface="+mn-lt"/>
                <a:ea typeface="+mn-ea"/>
                <a:cs typeface="+mn-cs"/>
                <a:sym typeface="Calibri" charset="0"/>
              </a:defRPr>
            </a:lvl7pPr>
            <a:lvl8pPr marL="3200400" indent="0" algn="ctr" rtl="0" fontAlgn="base">
              <a:spcBef>
                <a:spcPts val="500"/>
              </a:spcBef>
              <a:spcAft>
                <a:spcPct val="0"/>
              </a:spcAft>
              <a:buNone/>
              <a:defRPr sz="2000">
                <a:solidFill>
                  <a:srgbClr val="878787"/>
                </a:solidFill>
                <a:latin typeface="+mn-lt"/>
                <a:ea typeface="+mn-ea"/>
                <a:cs typeface="+mn-cs"/>
                <a:sym typeface="Calibri" charset="0"/>
              </a:defRPr>
            </a:lvl8pPr>
            <a:lvl9pPr marL="3657600" indent="0" algn="ctr" rtl="0" fontAlgn="base">
              <a:spcBef>
                <a:spcPts val="500"/>
              </a:spcBef>
              <a:spcAft>
                <a:spcPct val="0"/>
              </a:spcAft>
              <a:buNone/>
              <a:defRPr sz="2000">
                <a:solidFill>
                  <a:srgbClr val="878787"/>
                </a:solidFill>
                <a:latin typeface="+mn-lt"/>
                <a:ea typeface="+mn-ea"/>
                <a:cs typeface="+mn-cs"/>
                <a:sym typeface="Calibri" charset="0"/>
              </a:defRPr>
            </a:lvl9pPr>
          </a:lstStyle>
          <a:p>
            <a:endParaRPr lang="en-US" dirty="0"/>
          </a:p>
        </p:txBody>
      </p:sp>
      <p:pic>
        <p:nvPicPr>
          <p:cNvPr id="8" name="Picture 7"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15851"/>
            <a:ext cx="440054" cy="59706"/>
          </a:xfrm>
          <a:prstGeom prst="rect">
            <a:avLst/>
          </a:prstGeom>
        </p:spPr>
      </p:pic>
      <p:pic>
        <p:nvPicPr>
          <p:cNvPr id="11" name="Picture 10"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24972"/>
            <a:ext cx="440054" cy="59706"/>
          </a:xfrm>
          <a:prstGeom prst="rect">
            <a:avLst/>
          </a:prstGeom>
        </p:spPr>
      </p:pic>
      <p:sp>
        <p:nvSpPr>
          <p:cNvPr id="9" name="Content Placeholder 2"/>
          <p:cNvSpPr>
            <a:spLocks noGrp="1"/>
          </p:cNvSpPr>
          <p:nvPr>
            <p:ph sz="half" idx="1"/>
          </p:nvPr>
        </p:nvSpPr>
        <p:spPr>
          <a:xfrm>
            <a:off x="1209963" y="1575377"/>
            <a:ext cx="6467763" cy="131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2" name="Subtitle 2"/>
          <p:cNvSpPr txBox="1">
            <a:spLocks/>
          </p:cNvSpPr>
          <p:nvPr/>
        </p:nvSpPr>
        <p:spPr bwMode="auto">
          <a:xfrm>
            <a:off x="4641547" y="1350987"/>
            <a:ext cx="3291626" cy="20795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lvl1pPr marL="0" indent="0" algn="l" rtl="0" eaLnBrk="0" fontAlgn="base" hangingPunct="0">
              <a:spcBef>
                <a:spcPts val="800"/>
              </a:spcBef>
              <a:spcAft>
                <a:spcPct val="0"/>
              </a:spcAft>
              <a:buNone/>
              <a:defRPr sz="2000" baseline="0">
                <a:solidFill>
                  <a:srgbClr val="FFFFFF"/>
                </a:solidFill>
                <a:latin typeface="+mn-lt"/>
                <a:ea typeface="+mn-ea"/>
                <a:cs typeface="Times New Roman"/>
                <a:sym typeface="Calibri" charset="0"/>
              </a:defRPr>
            </a:lvl1pPr>
            <a:lvl2pPr marL="457200" indent="0" algn="ctr" rtl="0" eaLnBrk="0" fontAlgn="base" hangingPunct="0">
              <a:spcBef>
                <a:spcPts val="700"/>
              </a:spcBef>
              <a:spcAft>
                <a:spcPct val="0"/>
              </a:spcAft>
              <a:buNone/>
              <a:defRPr sz="2800">
                <a:solidFill>
                  <a:srgbClr val="FFFFFF"/>
                </a:solidFill>
                <a:latin typeface="+mn-lt"/>
                <a:ea typeface="+mn-ea"/>
                <a:cs typeface="+mn-cs"/>
                <a:sym typeface="Calibri" charset="0"/>
              </a:defRPr>
            </a:lvl2pPr>
            <a:lvl3pPr marL="914400" indent="0" algn="ctr" rtl="0" eaLnBrk="0" fontAlgn="base" hangingPunct="0">
              <a:spcBef>
                <a:spcPts val="600"/>
              </a:spcBef>
              <a:spcAft>
                <a:spcPct val="0"/>
              </a:spcAft>
              <a:buNone/>
              <a:defRPr sz="2400">
                <a:solidFill>
                  <a:srgbClr val="FFFFFF"/>
                </a:solidFill>
                <a:latin typeface="+mn-lt"/>
                <a:ea typeface="+mn-ea"/>
                <a:cs typeface="+mn-cs"/>
                <a:sym typeface="Calibri" charset="0"/>
              </a:defRPr>
            </a:lvl3pPr>
            <a:lvl4pPr marL="13716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4pPr>
            <a:lvl5pPr marL="18288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5pPr>
            <a:lvl6pPr marL="2286000" indent="0" algn="ctr" rtl="0" fontAlgn="base">
              <a:spcBef>
                <a:spcPts val="500"/>
              </a:spcBef>
              <a:spcAft>
                <a:spcPct val="0"/>
              </a:spcAft>
              <a:buNone/>
              <a:defRPr sz="2000">
                <a:solidFill>
                  <a:srgbClr val="878787"/>
                </a:solidFill>
                <a:latin typeface="+mn-lt"/>
                <a:ea typeface="+mn-ea"/>
                <a:cs typeface="+mn-cs"/>
                <a:sym typeface="Calibri" charset="0"/>
              </a:defRPr>
            </a:lvl6pPr>
            <a:lvl7pPr marL="2743200" indent="0" algn="ctr" rtl="0" fontAlgn="base">
              <a:spcBef>
                <a:spcPts val="500"/>
              </a:spcBef>
              <a:spcAft>
                <a:spcPct val="0"/>
              </a:spcAft>
              <a:buNone/>
              <a:defRPr sz="2000">
                <a:solidFill>
                  <a:srgbClr val="878787"/>
                </a:solidFill>
                <a:latin typeface="+mn-lt"/>
                <a:ea typeface="+mn-ea"/>
                <a:cs typeface="+mn-cs"/>
                <a:sym typeface="Calibri" charset="0"/>
              </a:defRPr>
            </a:lvl7pPr>
            <a:lvl8pPr marL="3200400" indent="0" algn="ctr" rtl="0" fontAlgn="base">
              <a:spcBef>
                <a:spcPts val="500"/>
              </a:spcBef>
              <a:spcAft>
                <a:spcPct val="0"/>
              </a:spcAft>
              <a:buNone/>
              <a:defRPr sz="2000">
                <a:solidFill>
                  <a:srgbClr val="878787"/>
                </a:solidFill>
                <a:latin typeface="+mn-lt"/>
                <a:ea typeface="+mn-ea"/>
                <a:cs typeface="+mn-cs"/>
                <a:sym typeface="Calibri" charset="0"/>
              </a:defRPr>
            </a:lvl8pPr>
            <a:lvl9pPr marL="3657600" indent="0" algn="ctr" rtl="0" fontAlgn="base">
              <a:spcBef>
                <a:spcPts val="500"/>
              </a:spcBef>
              <a:spcAft>
                <a:spcPct val="0"/>
              </a:spcAft>
              <a:buNone/>
              <a:defRPr sz="2000">
                <a:solidFill>
                  <a:srgbClr val="878787"/>
                </a:solidFill>
                <a:latin typeface="+mn-lt"/>
                <a:ea typeface="+mn-ea"/>
                <a:cs typeface="+mn-cs"/>
                <a:sym typeface="Calibri" charset="0"/>
              </a:defRPr>
            </a:lvl9pPr>
          </a:lstStyle>
          <a:p>
            <a:endParaRPr lang="en-US" dirty="0"/>
          </a:p>
        </p:txBody>
      </p:sp>
      <p:pic>
        <p:nvPicPr>
          <p:cNvPr id="13" name="Picture 12"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15851"/>
            <a:ext cx="440054" cy="59706"/>
          </a:xfrm>
          <a:prstGeom prst="rect">
            <a:avLst/>
          </a:prstGeom>
        </p:spPr>
      </p:pic>
      <p:pic>
        <p:nvPicPr>
          <p:cNvPr id="14" name="Picture 13"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24972"/>
            <a:ext cx="440054" cy="59706"/>
          </a:xfrm>
          <a:prstGeom prst="rect">
            <a:avLst/>
          </a:prstGeom>
        </p:spPr>
      </p:pic>
      <p:sp>
        <p:nvSpPr>
          <p:cNvPr id="15" name="Subtitle 2"/>
          <p:cNvSpPr txBox="1">
            <a:spLocks/>
          </p:cNvSpPr>
          <p:nvPr/>
        </p:nvSpPr>
        <p:spPr bwMode="auto">
          <a:xfrm>
            <a:off x="4641547" y="1350987"/>
            <a:ext cx="3291626" cy="20795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lvl1pPr marL="0" indent="0" algn="l" rtl="0" eaLnBrk="0" fontAlgn="base" hangingPunct="0">
              <a:spcBef>
                <a:spcPts val="800"/>
              </a:spcBef>
              <a:spcAft>
                <a:spcPct val="0"/>
              </a:spcAft>
              <a:buNone/>
              <a:defRPr sz="2000" baseline="0">
                <a:solidFill>
                  <a:srgbClr val="FFFFFF"/>
                </a:solidFill>
                <a:latin typeface="+mn-lt"/>
                <a:ea typeface="+mn-ea"/>
                <a:cs typeface="Times New Roman"/>
                <a:sym typeface="Calibri" charset="0"/>
              </a:defRPr>
            </a:lvl1pPr>
            <a:lvl2pPr marL="457200" indent="0" algn="ctr" rtl="0" eaLnBrk="0" fontAlgn="base" hangingPunct="0">
              <a:spcBef>
                <a:spcPts val="700"/>
              </a:spcBef>
              <a:spcAft>
                <a:spcPct val="0"/>
              </a:spcAft>
              <a:buNone/>
              <a:defRPr sz="2800">
                <a:solidFill>
                  <a:srgbClr val="FFFFFF"/>
                </a:solidFill>
                <a:latin typeface="+mn-lt"/>
                <a:ea typeface="+mn-ea"/>
                <a:cs typeface="+mn-cs"/>
                <a:sym typeface="Calibri" charset="0"/>
              </a:defRPr>
            </a:lvl2pPr>
            <a:lvl3pPr marL="914400" indent="0" algn="ctr" rtl="0" eaLnBrk="0" fontAlgn="base" hangingPunct="0">
              <a:spcBef>
                <a:spcPts val="600"/>
              </a:spcBef>
              <a:spcAft>
                <a:spcPct val="0"/>
              </a:spcAft>
              <a:buNone/>
              <a:defRPr sz="2400">
                <a:solidFill>
                  <a:srgbClr val="FFFFFF"/>
                </a:solidFill>
                <a:latin typeface="+mn-lt"/>
                <a:ea typeface="+mn-ea"/>
                <a:cs typeface="+mn-cs"/>
                <a:sym typeface="Calibri" charset="0"/>
              </a:defRPr>
            </a:lvl3pPr>
            <a:lvl4pPr marL="13716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4pPr>
            <a:lvl5pPr marL="18288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5pPr>
            <a:lvl6pPr marL="2286000" indent="0" algn="ctr" rtl="0" fontAlgn="base">
              <a:spcBef>
                <a:spcPts val="500"/>
              </a:spcBef>
              <a:spcAft>
                <a:spcPct val="0"/>
              </a:spcAft>
              <a:buNone/>
              <a:defRPr sz="2000">
                <a:solidFill>
                  <a:srgbClr val="878787"/>
                </a:solidFill>
                <a:latin typeface="+mn-lt"/>
                <a:ea typeface="+mn-ea"/>
                <a:cs typeface="+mn-cs"/>
                <a:sym typeface="Calibri" charset="0"/>
              </a:defRPr>
            </a:lvl6pPr>
            <a:lvl7pPr marL="2743200" indent="0" algn="ctr" rtl="0" fontAlgn="base">
              <a:spcBef>
                <a:spcPts val="500"/>
              </a:spcBef>
              <a:spcAft>
                <a:spcPct val="0"/>
              </a:spcAft>
              <a:buNone/>
              <a:defRPr sz="2000">
                <a:solidFill>
                  <a:srgbClr val="878787"/>
                </a:solidFill>
                <a:latin typeface="+mn-lt"/>
                <a:ea typeface="+mn-ea"/>
                <a:cs typeface="+mn-cs"/>
                <a:sym typeface="Calibri" charset="0"/>
              </a:defRPr>
            </a:lvl7pPr>
            <a:lvl8pPr marL="3200400" indent="0" algn="ctr" rtl="0" fontAlgn="base">
              <a:spcBef>
                <a:spcPts val="500"/>
              </a:spcBef>
              <a:spcAft>
                <a:spcPct val="0"/>
              </a:spcAft>
              <a:buNone/>
              <a:defRPr sz="2000">
                <a:solidFill>
                  <a:srgbClr val="878787"/>
                </a:solidFill>
                <a:latin typeface="+mn-lt"/>
                <a:ea typeface="+mn-ea"/>
                <a:cs typeface="+mn-cs"/>
                <a:sym typeface="Calibri" charset="0"/>
              </a:defRPr>
            </a:lvl8pPr>
            <a:lvl9pPr marL="3657600" indent="0" algn="ctr" rtl="0" fontAlgn="base">
              <a:spcBef>
                <a:spcPts val="500"/>
              </a:spcBef>
              <a:spcAft>
                <a:spcPct val="0"/>
              </a:spcAft>
              <a:buNone/>
              <a:defRPr sz="2000">
                <a:solidFill>
                  <a:srgbClr val="878787"/>
                </a:solidFill>
                <a:latin typeface="+mn-lt"/>
                <a:ea typeface="+mn-ea"/>
                <a:cs typeface="+mn-cs"/>
                <a:sym typeface="Calibri" charset="0"/>
              </a:defRPr>
            </a:lvl9pPr>
          </a:lstStyle>
          <a:p>
            <a:endParaRPr lang="en-US" dirty="0"/>
          </a:p>
        </p:txBody>
      </p:sp>
      <p:pic>
        <p:nvPicPr>
          <p:cNvPr id="16" name="Picture 15"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15851"/>
            <a:ext cx="440054" cy="59706"/>
          </a:xfrm>
          <a:prstGeom prst="rect">
            <a:avLst/>
          </a:prstGeom>
        </p:spPr>
      </p:pic>
      <p:pic>
        <p:nvPicPr>
          <p:cNvPr id="17" name="Picture 16"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24972"/>
            <a:ext cx="440054" cy="59706"/>
          </a:xfrm>
          <a:prstGeom prst="rect">
            <a:avLst/>
          </a:prstGeom>
        </p:spPr>
      </p:pic>
      <p:pic>
        <p:nvPicPr>
          <p:cNvPr id="19" name="Picture 18"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15851"/>
            <a:ext cx="440054" cy="59706"/>
          </a:xfrm>
          <a:prstGeom prst="rect">
            <a:avLst/>
          </a:prstGeom>
        </p:spPr>
      </p:pic>
      <p:pic>
        <p:nvPicPr>
          <p:cNvPr id="20" name="Picture 19"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824972"/>
            <a:ext cx="440054" cy="59706"/>
          </a:xfrm>
          <a:prstGeom prst="rect">
            <a:avLst/>
          </a:prstGeom>
        </p:spPr>
      </p:pic>
    </p:spTree>
    <p:extLst>
      <p:ext uri="{BB962C8B-B14F-4D97-AF65-F5344CB8AC3E}">
        <p14:creationId xmlns:p14="http://schemas.microsoft.com/office/powerpoint/2010/main" val="2568944161"/>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492031"/>
            <a:ext cx="5486400" cy="2781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hasCustomPrompt="1"/>
          </p:nvPr>
        </p:nvSpPr>
        <p:spPr>
          <a:xfrm>
            <a:off x="1792288" y="4297179"/>
            <a:ext cx="5486400" cy="400870"/>
          </a:xfrm>
        </p:spPr>
        <p:txBody>
          <a:bodyPr/>
          <a:lstStyle>
            <a:lvl1pPr marL="0" indent="0">
              <a:buNone/>
              <a:defRPr sz="1200">
                <a:solidFill>
                  <a:srgbClr val="AB052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IMAGE CAPTION</a:t>
            </a:r>
          </a:p>
        </p:txBody>
      </p:sp>
      <p:sp>
        <p:nvSpPr>
          <p:cNvPr id="7" name="Slide Number Placeholder 6"/>
          <p:cNvSpPr>
            <a:spLocks noGrp="1"/>
          </p:cNvSpPr>
          <p:nvPr>
            <p:ph type="sldNum" sz="quarter" idx="12"/>
          </p:nvPr>
        </p:nvSpPr>
        <p:spPr/>
        <p:txBody>
          <a:bodyPr/>
          <a:lstStyle/>
          <a:p>
            <a:fld id="{23131D21-4A4F-034C-896A-AD009F94F6BB}" type="slidenum">
              <a:rPr lang="en-US" smtClean="0"/>
              <a:t>‹#›</a:t>
            </a:fld>
            <a:endParaRPr lang="en-US"/>
          </a:p>
        </p:txBody>
      </p:sp>
      <p:sp>
        <p:nvSpPr>
          <p:cNvPr id="8" name="Title 1"/>
          <p:cNvSpPr>
            <a:spLocks noGrp="1"/>
          </p:cNvSpPr>
          <p:nvPr>
            <p:ph type="title" hasCustomPrompt="1"/>
          </p:nvPr>
        </p:nvSpPr>
        <p:spPr>
          <a:xfrm>
            <a:off x="685291" y="567226"/>
            <a:ext cx="7772400" cy="1103313"/>
          </a:xfrm>
        </p:spPr>
        <p:txBody>
          <a:bodyPr/>
          <a:lstStyle>
            <a:lvl1pPr>
              <a:defRPr sz="2000" baseline="0">
                <a:solidFill>
                  <a:srgbClr val="AB0520"/>
                </a:solidFill>
              </a:defRPr>
            </a:lvl1pPr>
          </a:lstStyle>
          <a:p>
            <a:r>
              <a:rPr lang="en-US" dirty="0" smtClean="0"/>
              <a:t>SAMPLE HEADER</a:t>
            </a:r>
            <a:endParaRPr lang="en-US" dirty="0"/>
          </a:p>
        </p:txBody>
      </p:sp>
      <p:pic>
        <p:nvPicPr>
          <p:cNvPr id="9" name="Picture 8"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03520"/>
            <a:ext cx="440054" cy="59706"/>
          </a:xfrm>
          <a:prstGeom prst="rect">
            <a:avLst/>
          </a:prstGeom>
        </p:spPr>
      </p:pic>
      <p:pic>
        <p:nvPicPr>
          <p:cNvPr id="10" name="Picture 9"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12641"/>
            <a:ext cx="440054" cy="59706"/>
          </a:xfrm>
          <a:prstGeom prst="rect">
            <a:avLst/>
          </a:prstGeom>
        </p:spPr>
      </p:pic>
      <p:pic>
        <p:nvPicPr>
          <p:cNvPr id="11" name="Picture 10"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03520"/>
            <a:ext cx="440054" cy="59706"/>
          </a:xfrm>
          <a:prstGeom prst="rect">
            <a:avLst/>
          </a:prstGeom>
        </p:spPr>
      </p:pic>
      <p:pic>
        <p:nvPicPr>
          <p:cNvPr id="12" name="Picture 11"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12641"/>
            <a:ext cx="440054" cy="59706"/>
          </a:xfrm>
          <a:prstGeom prst="rect">
            <a:avLst/>
          </a:prstGeom>
        </p:spPr>
      </p:pic>
      <p:pic>
        <p:nvPicPr>
          <p:cNvPr id="13" name="Picture 12"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03520"/>
            <a:ext cx="440054" cy="59706"/>
          </a:xfrm>
          <a:prstGeom prst="rect">
            <a:avLst/>
          </a:prstGeom>
        </p:spPr>
      </p:pic>
      <p:pic>
        <p:nvPicPr>
          <p:cNvPr id="14" name="Picture 13"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12641"/>
            <a:ext cx="440054" cy="59706"/>
          </a:xfrm>
          <a:prstGeom prst="rect">
            <a:avLst/>
          </a:prstGeom>
        </p:spPr>
      </p:pic>
      <p:pic>
        <p:nvPicPr>
          <p:cNvPr id="15" name="Picture 14"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03520"/>
            <a:ext cx="440054" cy="59706"/>
          </a:xfrm>
          <a:prstGeom prst="rect">
            <a:avLst/>
          </a:prstGeom>
        </p:spPr>
      </p:pic>
      <p:pic>
        <p:nvPicPr>
          <p:cNvPr id="16" name="Picture 15"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812641"/>
            <a:ext cx="440054" cy="59706"/>
          </a:xfrm>
          <a:prstGeom prst="rect">
            <a:avLst/>
          </a:prstGeom>
        </p:spPr>
      </p:pic>
    </p:spTree>
    <p:extLst>
      <p:ext uri="{BB962C8B-B14F-4D97-AF65-F5344CB8AC3E}">
        <p14:creationId xmlns:p14="http://schemas.microsoft.com/office/powerpoint/2010/main" val="186557126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smtClean="0"/>
              <a:pPr>
                <a:defRPr/>
              </a:pPr>
              <a:t>‹#›</a:t>
            </a:fld>
            <a:endParaRPr lang="en-US"/>
          </a:p>
        </p:txBody>
      </p:sp>
    </p:spTree>
    <p:extLst>
      <p:ext uri="{BB962C8B-B14F-4D97-AF65-F5344CB8AC3E}">
        <p14:creationId xmlns:p14="http://schemas.microsoft.com/office/powerpoint/2010/main" val="3257080420"/>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ulleted Slid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3131D21-4A4F-034C-896A-AD009F94F6BB}" type="slidenum">
              <a:rPr lang="en-US" smtClean="0"/>
              <a:t>‹#›</a:t>
            </a:fld>
            <a:endParaRPr lang="en-US"/>
          </a:p>
        </p:txBody>
      </p:sp>
      <p:sp>
        <p:nvSpPr>
          <p:cNvPr id="10" name="Title 1"/>
          <p:cNvSpPr>
            <a:spLocks noGrp="1"/>
          </p:cNvSpPr>
          <p:nvPr>
            <p:ph type="title" hasCustomPrompt="1"/>
          </p:nvPr>
        </p:nvSpPr>
        <p:spPr>
          <a:xfrm>
            <a:off x="685291" y="591888"/>
            <a:ext cx="7772400" cy="1103313"/>
          </a:xfrm>
        </p:spPr>
        <p:txBody>
          <a:bodyPr/>
          <a:lstStyle>
            <a:lvl1pPr>
              <a:defRPr sz="2000" baseline="0">
                <a:solidFill>
                  <a:srgbClr val="AB0520"/>
                </a:solidFill>
              </a:defRPr>
            </a:lvl1pPr>
          </a:lstStyle>
          <a:p>
            <a:r>
              <a:rPr lang="en-US" dirty="0" smtClean="0"/>
              <a:t>SAMPLE HEADER</a:t>
            </a:r>
            <a:endParaRPr lang="en-US" dirty="0"/>
          </a:p>
        </p:txBody>
      </p:sp>
      <p:pic>
        <p:nvPicPr>
          <p:cNvPr id="11" name="Picture 10"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40513"/>
            <a:ext cx="440054" cy="59706"/>
          </a:xfrm>
          <a:prstGeom prst="rect">
            <a:avLst/>
          </a:prstGeom>
        </p:spPr>
      </p:pic>
      <p:pic>
        <p:nvPicPr>
          <p:cNvPr id="12" name="Picture 11"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12641"/>
            <a:ext cx="440054" cy="59706"/>
          </a:xfrm>
          <a:prstGeom prst="rect">
            <a:avLst/>
          </a:prstGeom>
        </p:spPr>
      </p:pic>
      <p:sp>
        <p:nvSpPr>
          <p:cNvPr id="13" name="Text Placeholder 2"/>
          <p:cNvSpPr>
            <a:spLocks noGrp="1"/>
          </p:cNvSpPr>
          <p:nvPr>
            <p:ph idx="1"/>
          </p:nvPr>
        </p:nvSpPr>
        <p:spPr>
          <a:xfrm>
            <a:off x="765443" y="1713986"/>
            <a:ext cx="3599264" cy="2971732"/>
          </a:xfrm>
          <a:prstGeom prst="rect">
            <a:avLst/>
          </a:prstGeom>
        </p:spPr>
        <p:txBody>
          <a:bodyPr vert="horz" lIns="91440" tIns="45720" rIns="91440" bIns="45720" rtlCol="0">
            <a:normAutofit/>
          </a:bodyPr>
          <a:lstStyle>
            <a:lvl1pPr algn="l">
              <a:defRPr>
                <a:solidFill>
                  <a:srgbClr val="333333"/>
                </a:solidFill>
              </a:defRPr>
            </a:lvl1pPr>
            <a:lvl2pPr algn="l">
              <a:defRPr>
                <a:solidFill>
                  <a:srgbClr val="333333"/>
                </a:solidFill>
              </a:defRPr>
            </a:lvl2pPr>
            <a:lvl3pPr algn="l">
              <a:defRPr>
                <a:solidFill>
                  <a:srgbClr val="333333"/>
                </a:solidFill>
              </a:defRPr>
            </a:lvl3pPr>
            <a:lvl4pPr algn="l">
              <a:defRPr>
                <a:solidFill>
                  <a:srgbClr val="333333"/>
                </a:solidFill>
              </a:defRPr>
            </a:lvl4pPr>
            <a:lvl5pPr algn="l">
              <a:defRPr>
                <a:solidFill>
                  <a:srgbClr val="33333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2"/>
          <p:cNvSpPr>
            <a:spLocks noGrp="1"/>
          </p:cNvSpPr>
          <p:nvPr>
            <p:ph idx="13"/>
          </p:nvPr>
        </p:nvSpPr>
        <p:spPr>
          <a:xfrm>
            <a:off x="4723271" y="1713986"/>
            <a:ext cx="3599264" cy="2971732"/>
          </a:xfrm>
          <a:prstGeom prst="rect">
            <a:avLst/>
          </a:prstGeom>
        </p:spPr>
        <p:txBody>
          <a:bodyPr vert="horz" lIns="91440" tIns="45720" rIns="91440" bIns="45720" rtlCol="0">
            <a:normAutofit/>
          </a:bodyPr>
          <a:lstStyle>
            <a:lvl1pPr algn="l">
              <a:defRPr>
                <a:solidFill>
                  <a:srgbClr val="333333"/>
                </a:solidFill>
              </a:defRPr>
            </a:lvl1pPr>
            <a:lvl2pPr algn="l">
              <a:defRPr>
                <a:solidFill>
                  <a:srgbClr val="333333"/>
                </a:solidFill>
              </a:defRPr>
            </a:lvl2pPr>
            <a:lvl3pPr algn="l">
              <a:defRPr>
                <a:solidFill>
                  <a:srgbClr val="333333"/>
                </a:solidFill>
              </a:defRPr>
            </a:lvl3pPr>
            <a:lvl4pPr algn="l">
              <a:defRPr>
                <a:solidFill>
                  <a:srgbClr val="333333"/>
                </a:solidFill>
              </a:defRPr>
            </a:lvl4pPr>
            <a:lvl5pPr algn="l">
              <a:defRPr>
                <a:solidFill>
                  <a:srgbClr val="33333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322390" y="1340513"/>
            <a:ext cx="440054" cy="59706"/>
          </a:xfrm>
          <a:prstGeom prst="rect">
            <a:avLst/>
          </a:prstGeom>
        </p:spPr>
      </p:pic>
      <p:pic>
        <p:nvPicPr>
          <p:cNvPr id="15" name="Picture 14" descr="triangles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390" y="812641"/>
            <a:ext cx="440054" cy="59706"/>
          </a:xfrm>
          <a:prstGeom prst="rect">
            <a:avLst/>
          </a:prstGeom>
        </p:spPr>
      </p:pic>
      <p:pic>
        <p:nvPicPr>
          <p:cNvPr id="16" name="Picture 15"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322390" y="1340513"/>
            <a:ext cx="440054" cy="59706"/>
          </a:xfrm>
          <a:prstGeom prst="rect">
            <a:avLst/>
          </a:prstGeom>
        </p:spPr>
      </p:pic>
      <p:pic>
        <p:nvPicPr>
          <p:cNvPr id="17" name="Picture 16" descr="triangles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2390" y="812641"/>
            <a:ext cx="440054" cy="59706"/>
          </a:xfrm>
          <a:prstGeom prst="rect">
            <a:avLst/>
          </a:prstGeom>
        </p:spPr>
      </p:pic>
    </p:spTree>
    <p:extLst>
      <p:ext uri="{BB962C8B-B14F-4D97-AF65-F5344CB8AC3E}">
        <p14:creationId xmlns:p14="http://schemas.microsoft.com/office/powerpoint/2010/main" val="482168210"/>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1">
            <a:alphaModFix amt="15000"/>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1597025"/>
            <a:ext cx="7772400" cy="1103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smtClean="0">
                <a:sym typeface="Calibri" charset="0"/>
              </a:rPr>
              <a:t>Click to edit Master title style</a:t>
            </a:r>
            <a:endParaRPr lang="en-US" dirty="0">
              <a:sym typeface="Calibri" charset="0"/>
            </a:endParaRPr>
          </a:p>
        </p:txBody>
      </p:sp>
      <p:sp>
        <p:nvSpPr>
          <p:cNvPr id="1026" name="Rectangle 2"/>
          <p:cNvSpPr>
            <a:spLocks noGrp="1" noChangeArrowheads="1"/>
          </p:cNvSpPr>
          <p:nvPr>
            <p:ph type="body" idx="1"/>
          </p:nvPr>
        </p:nvSpPr>
        <p:spPr bwMode="auto">
          <a:xfrm>
            <a:off x="1371600" y="2914650"/>
            <a:ext cx="6400800" cy="1314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smtClean="0">
                <a:sym typeface="Calibri" charset="0"/>
              </a:rPr>
              <a:t>Click to edit Master text styles</a:t>
            </a:r>
          </a:p>
          <a:p>
            <a:pPr lvl="1"/>
            <a:r>
              <a:rPr lang="en-US" smtClean="0">
                <a:sym typeface="Calibri" charset="0"/>
              </a:rPr>
              <a:t>Second level</a:t>
            </a:r>
          </a:p>
          <a:p>
            <a:pPr lvl="2"/>
            <a:r>
              <a:rPr lang="en-US" smtClean="0">
                <a:sym typeface="Calibri" charset="0"/>
              </a:rPr>
              <a:t>Third level</a:t>
            </a:r>
          </a:p>
          <a:p>
            <a:pPr lvl="3"/>
            <a:r>
              <a:rPr lang="en-US" smtClean="0">
                <a:sym typeface="Calibri" charset="0"/>
              </a:rPr>
              <a:t>Fourth level</a:t>
            </a:r>
          </a:p>
          <a:p>
            <a:pPr lvl="4"/>
            <a:r>
              <a:rPr lang="en-US" smtClean="0">
                <a:sym typeface="Calibri" charset="0"/>
              </a:rPr>
              <a:t>Fifth level</a:t>
            </a:r>
            <a:endParaRPr lang="en-US" dirty="0">
              <a:sym typeface="Calibri" charset="0"/>
            </a:endParaRPr>
          </a:p>
        </p:txBody>
      </p:sp>
      <p:pic>
        <p:nvPicPr>
          <p:cNvPr id="8" name="Picture 7" descr="triangle_page#.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285118" y="4825556"/>
            <a:ext cx="575518" cy="317944"/>
          </a:xfrm>
          <a:prstGeom prst="rect">
            <a:avLst/>
          </a:prstGeom>
        </p:spPr>
      </p:pic>
      <p:sp>
        <p:nvSpPr>
          <p:cNvPr id="1027" name="Text Box 3"/>
          <p:cNvSpPr txBox="1">
            <a:spLocks noGrp="1" noChangeArrowheads="1"/>
          </p:cNvSpPr>
          <p:nvPr>
            <p:ph type="sldNum" sz="quarter" idx="4"/>
          </p:nvPr>
        </p:nvSpPr>
        <p:spPr bwMode="auto">
          <a:xfrm>
            <a:off x="4315389" y="4882202"/>
            <a:ext cx="505516" cy="26129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200">
                <a:solidFill>
                  <a:srgbClr val="FFFFFF"/>
                </a:solidFill>
                <a:latin typeface="+mn-lt"/>
                <a:ea typeface="ＭＳ Ｐゴシック" charset="0"/>
                <a:cs typeface="Calibri" charset="0"/>
                <a:sym typeface="Calibri"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defRPr/>
            </a:pPr>
            <a:fld id="{49B76813-089B-5346-A50D-90CF445FC7AE}" type="slidenum">
              <a:rPr lang="en-US" smtClean="0"/>
              <a:pPr>
                <a:defRPr/>
              </a:pPr>
              <a:t>‹#›</a:t>
            </a:fld>
            <a:endParaRPr lang="en-US" dirty="0"/>
          </a:p>
        </p:txBody>
      </p:sp>
      <p:pic>
        <p:nvPicPr>
          <p:cNvPr id="7" name="Picture 6" descr="triangle_page#.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285118" y="4825556"/>
            <a:ext cx="575518" cy="317944"/>
          </a:xfrm>
          <a:prstGeom prst="rect">
            <a:avLst/>
          </a:prstGeom>
        </p:spPr>
      </p:pic>
      <p:pic>
        <p:nvPicPr>
          <p:cNvPr id="9" name="Picture 8" descr="triangle_page#.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285118" y="4825556"/>
            <a:ext cx="575518" cy="317944"/>
          </a:xfrm>
          <a:prstGeom prst="rect">
            <a:avLst/>
          </a:prstGeom>
        </p:spPr>
      </p:pic>
      <p:pic>
        <p:nvPicPr>
          <p:cNvPr id="10" name="Picture 9" descr="triangle_page#.png"/>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4285118" y="4825556"/>
            <a:ext cx="575518" cy="317944"/>
          </a:xfrm>
          <a:prstGeom prst="rect">
            <a:avLst/>
          </a:prstGeom>
        </p:spPr>
      </p:pic>
      <p:sp>
        <p:nvSpPr>
          <p:cNvPr id="2" name="Rectangle 1"/>
          <p:cNvSpPr/>
          <p:nvPr userDrawn="1"/>
        </p:nvSpPr>
        <p:spPr bwMode="auto">
          <a:xfrm>
            <a:off x="0" y="0"/>
            <a:ext cx="9144000" cy="974136"/>
          </a:xfrm>
          <a:prstGeom prst="rect">
            <a:avLst/>
          </a:prstGeom>
          <a:solidFill>
            <a:srgbClr val="1B3565"/>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Isosceles Triangle 11"/>
          <p:cNvSpPr/>
          <p:nvPr userDrawn="1"/>
        </p:nvSpPr>
        <p:spPr bwMode="auto">
          <a:xfrm rot="10800000">
            <a:off x="7165415" y="656489"/>
            <a:ext cx="587188" cy="322904"/>
          </a:xfrm>
          <a:prstGeom prst="triangle">
            <a:avLst/>
          </a:prstGeom>
          <a:solidFill>
            <a:schemeClr val="bg1">
              <a:alpha val="51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9" name="Isosceles Triangle 28"/>
          <p:cNvSpPr/>
          <p:nvPr userDrawn="1"/>
        </p:nvSpPr>
        <p:spPr bwMode="auto">
          <a:xfrm rot="10800000">
            <a:off x="7460690" y="332639"/>
            <a:ext cx="587188" cy="322904"/>
          </a:xfrm>
          <a:prstGeom prst="triangle">
            <a:avLst/>
          </a:prstGeom>
          <a:solidFill>
            <a:schemeClr val="bg1">
              <a:alpha val="2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0" name="Isosceles Triangle 29"/>
          <p:cNvSpPr/>
          <p:nvPr userDrawn="1"/>
        </p:nvSpPr>
        <p:spPr bwMode="auto">
          <a:xfrm rot="10800000">
            <a:off x="7165415" y="9525"/>
            <a:ext cx="587188" cy="322904"/>
          </a:xfrm>
          <a:prstGeom prst="triangle">
            <a:avLst/>
          </a:prstGeom>
          <a:solidFill>
            <a:schemeClr val="bg1">
              <a:alpha val="27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1" name="Isosceles Triangle 30"/>
          <p:cNvSpPr/>
          <p:nvPr userDrawn="1"/>
        </p:nvSpPr>
        <p:spPr bwMode="auto">
          <a:xfrm rot="10800000">
            <a:off x="8054415" y="970814"/>
            <a:ext cx="587188" cy="322904"/>
          </a:xfrm>
          <a:prstGeom prst="triangle">
            <a:avLst/>
          </a:prstGeom>
          <a:solidFill>
            <a:srgbClr val="AB0520">
              <a:alpha val="39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2" name="Isosceles Triangle 31"/>
          <p:cNvSpPr/>
          <p:nvPr userDrawn="1"/>
        </p:nvSpPr>
        <p:spPr bwMode="auto">
          <a:xfrm rot="10800000">
            <a:off x="8346515" y="650139"/>
            <a:ext cx="587188" cy="322904"/>
          </a:xfrm>
          <a:prstGeom prst="triangle">
            <a:avLst/>
          </a:prstGeom>
          <a:solidFill>
            <a:schemeClr val="bg1">
              <a:alpha val="2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Isosceles Triangle 32"/>
          <p:cNvSpPr/>
          <p:nvPr userDrawn="1"/>
        </p:nvSpPr>
        <p:spPr bwMode="auto">
          <a:xfrm rot="10800000">
            <a:off x="5994898" y="654050"/>
            <a:ext cx="587188" cy="322904"/>
          </a:xfrm>
          <a:prstGeom prst="triangle">
            <a:avLst/>
          </a:prstGeom>
          <a:solidFill>
            <a:schemeClr val="bg1">
              <a:alpha val="2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Isosceles Triangle 33"/>
          <p:cNvSpPr/>
          <p:nvPr userDrawn="1"/>
        </p:nvSpPr>
        <p:spPr bwMode="auto">
          <a:xfrm rot="10800000">
            <a:off x="8047628" y="330585"/>
            <a:ext cx="587188" cy="322904"/>
          </a:xfrm>
          <a:prstGeom prst="triangle">
            <a:avLst/>
          </a:prstGeom>
          <a:solidFill>
            <a:schemeClr val="bg1">
              <a:alpha val="1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5" name="Isosceles Triangle 34"/>
          <p:cNvSpPr/>
          <p:nvPr userDrawn="1"/>
        </p:nvSpPr>
        <p:spPr bwMode="auto">
          <a:xfrm rot="10800000">
            <a:off x="6574865" y="656489"/>
            <a:ext cx="587188" cy="322904"/>
          </a:xfrm>
          <a:prstGeom prst="triangle">
            <a:avLst/>
          </a:prstGeom>
          <a:solidFill>
            <a:schemeClr val="bg1">
              <a:alpha val="28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6" name="Isosceles Triangle 35"/>
          <p:cNvSpPr/>
          <p:nvPr userDrawn="1"/>
        </p:nvSpPr>
        <p:spPr bwMode="auto">
          <a:xfrm rot="10800000">
            <a:off x="6289115" y="330200"/>
            <a:ext cx="587188" cy="322904"/>
          </a:xfrm>
          <a:prstGeom prst="triangle">
            <a:avLst/>
          </a:prstGeom>
          <a:solidFill>
            <a:schemeClr val="bg1">
              <a:alpha val="2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3" name="Picture 2" descr="UA_CALS_Primary_WHITE.ai"/>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39699" y="133350"/>
            <a:ext cx="3675743" cy="711136"/>
          </a:xfrm>
          <a:prstGeom prst="rect">
            <a:avLst/>
          </a:prstGeom>
        </p:spPr>
      </p:pic>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688" r:id="rId23"/>
    <p:sldLayoutId id="2147483677" r:id="rId24"/>
    <p:sldLayoutId id="2147483687" r:id="rId25"/>
    <p:sldLayoutId id="2147483708" r:id="rId26"/>
    <p:sldLayoutId id="2147483678" r:id="rId27"/>
    <p:sldLayoutId id="2147483692" r:id="rId28"/>
    <p:sldLayoutId id="2147483710" r:id="rId29"/>
  </p:sldLayoutIdLst>
  <p:transition/>
  <p:timing>
    <p:tnLst>
      <p:par>
        <p:cTn id="1" dur="indefinite" restart="never" nodeType="tmRoot"/>
      </p:par>
    </p:tnLst>
  </p:timing>
  <p:hf sldNum="0" hdr="0" dt="0"/>
  <p:txStyles>
    <p:titleStyle>
      <a:lvl1pPr algn="ctr" rtl="0" eaLnBrk="1" fontAlgn="base" hangingPunct="1">
        <a:spcBef>
          <a:spcPct val="0"/>
        </a:spcBef>
        <a:spcAft>
          <a:spcPct val="0"/>
        </a:spcAft>
        <a:defRPr sz="4400" b="1" i="0">
          <a:solidFill>
            <a:srgbClr val="AB0520"/>
          </a:solidFill>
          <a:latin typeface="+mj-lt"/>
          <a:ea typeface="+mj-ea"/>
          <a:cs typeface="+mj-cs"/>
          <a:sym typeface="Calibri" charset="0"/>
        </a:defRPr>
      </a:lvl1pPr>
      <a:lvl2pPr algn="ctr" rtl="0" eaLnBrk="1" fontAlgn="base" hangingPunct="1">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1" fontAlgn="base" hangingPunct="1">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1" fontAlgn="base" hangingPunct="1">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1" fontAlgn="base" hangingPunct="1">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eaLnBrk="1" fontAlgn="base" hangingPunct="1">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eaLnBrk="1" fontAlgn="base" hangingPunct="1">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eaLnBrk="1" fontAlgn="base" hangingPunct="1">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eaLnBrk="1" fontAlgn="base" hangingPunct="1">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p:titleStyle>
    <p:bodyStyle>
      <a:lvl1pPr marL="342900" indent="-342900" algn="ctr" rtl="0" eaLnBrk="1" fontAlgn="base" hangingPunct="1">
        <a:spcBef>
          <a:spcPts val="800"/>
        </a:spcBef>
        <a:spcAft>
          <a:spcPct val="0"/>
        </a:spcAft>
        <a:buFontTx/>
        <a:buBlip>
          <a:blip r:embed="rId34"/>
        </a:buBlip>
        <a:defRPr sz="2000">
          <a:solidFill>
            <a:srgbClr val="333333"/>
          </a:solidFill>
          <a:latin typeface="+mn-lt"/>
          <a:ea typeface="+mn-ea"/>
          <a:cs typeface="+mn-cs"/>
          <a:sym typeface="Calibri" charset="0"/>
        </a:defRPr>
      </a:lvl1pPr>
      <a:lvl2pPr marL="704850" indent="-285750" algn="ctr" rtl="0" eaLnBrk="1" fontAlgn="base" hangingPunct="1">
        <a:spcBef>
          <a:spcPts val="700"/>
        </a:spcBef>
        <a:spcAft>
          <a:spcPct val="0"/>
        </a:spcAft>
        <a:buFontTx/>
        <a:buBlip>
          <a:blip r:embed="rId34"/>
        </a:buBlip>
        <a:defRPr sz="1600">
          <a:solidFill>
            <a:srgbClr val="333333"/>
          </a:solidFill>
          <a:latin typeface="+mn-lt"/>
          <a:ea typeface="+mn-ea"/>
          <a:cs typeface="+mn-cs"/>
          <a:sym typeface="Calibri" charset="0"/>
        </a:defRPr>
      </a:lvl2pPr>
      <a:lvl3pPr marL="1047750" indent="-171450" algn="ctr" rtl="0" eaLnBrk="1" fontAlgn="base" hangingPunct="1">
        <a:spcBef>
          <a:spcPts val="600"/>
        </a:spcBef>
        <a:spcAft>
          <a:spcPct val="0"/>
        </a:spcAft>
        <a:buFontTx/>
        <a:buBlip>
          <a:blip r:embed="rId34"/>
        </a:buBlip>
        <a:defRPr sz="1200">
          <a:solidFill>
            <a:srgbClr val="333333"/>
          </a:solidFill>
          <a:latin typeface="+mn-lt"/>
          <a:ea typeface="+mn-ea"/>
          <a:cs typeface="+mn-cs"/>
          <a:sym typeface="Calibri" charset="0"/>
        </a:defRPr>
      </a:lvl3pPr>
      <a:lvl4pPr marL="1504950" indent="-171450" algn="ctr" rtl="0" eaLnBrk="1" fontAlgn="base" hangingPunct="1">
        <a:spcBef>
          <a:spcPts val="500"/>
        </a:spcBef>
        <a:spcAft>
          <a:spcPct val="0"/>
        </a:spcAft>
        <a:buFontTx/>
        <a:buBlip>
          <a:blip r:embed="rId34"/>
        </a:buBlip>
        <a:defRPr sz="1200">
          <a:solidFill>
            <a:srgbClr val="333333"/>
          </a:solidFill>
          <a:latin typeface="+mn-lt"/>
          <a:ea typeface="+mn-ea"/>
          <a:cs typeface="+mn-cs"/>
          <a:sym typeface="Calibri" charset="0"/>
        </a:defRPr>
      </a:lvl4pPr>
      <a:lvl5pPr marL="1962150" indent="-171450" algn="ctr" rtl="0" eaLnBrk="1" fontAlgn="base" hangingPunct="1">
        <a:spcBef>
          <a:spcPts val="500"/>
        </a:spcBef>
        <a:spcAft>
          <a:spcPct val="0"/>
        </a:spcAft>
        <a:buFontTx/>
        <a:buBlip>
          <a:blip r:embed="rId34"/>
        </a:buBlip>
        <a:defRPr sz="1200">
          <a:solidFill>
            <a:srgbClr val="333333"/>
          </a:solidFill>
          <a:latin typeface="+mn-lt"/>
          <a:ea typeface="+mn-ea"/>
          <a:cs typeface="+mn-cs"/>
          <a:sym typeface="Calibri" charset="0"/>
        </a:defRPr>
      </a:lvl5pPr>
      <a:lvl6pPr marL="2247900" algn="ctr" rtl="0" eaLnBrk="1" fontAlgn="base" hangingPunct="1">
        <a:spcBef>
          <a:spcPts val="500"/>
        </a:spcBef>
        <a:spcAft>
          <a:spcPct val="0"/>
        </a:spcAft>
        <a:defRPr sz="2000">
          <a:solidFill>
            <a:srgbClr val="878787"/>
          </a:solidFill>
          <a:latin typeface="+mn-lt"/>
          <a:ea typeface="+mn-ea"/>
          <a:cs typeface="+mn-cs"/>
          <a:sym typeface="Calibri" charset="0"/>
        </a:defRPr>
      </a:lvl6pPr>
      <a:lvl7pPr marL="2705100" algn="ctr" rtl="0" eaLnBrk="1" fontAlgn="base" hangingPunct="1">
        <a:spcBef>
          <a:spcPts val="500"/>
        </a:spcBef>
        <a:spcAft>
          <a:spcPct val="0"/>
        </a:spcAft>
        <a:defRPr sz="2000">
          <a:solidFill>
            <a:srgbClr val="878787"/>
          </a:solidFill>
          <a:latin typeface="+mn-lt"/>
          <a:ea typeface="+mn-ea"/>
          <a:cs typeface="+mn-cs"/>
          <a:sym typeface="Calibri" charset="0"/>
        </a:defRPr>
      </a:lvl7pPr>
      <a:lvl8pPr marL="3162300" algn="ctr" rtl="0" eaLnBrk="1" fontAlgn="base" hangingPunct="1">
        <a:spcBef>
          <a:spcPts val="500"/>
        </a:spcBef>
        <a:spcAft>
          <a:spcPct val="0"/>
        </a:spcAft>
        <a:defRPr sz="2000">
          <a:solidFill>
            <a:srgbClr val="878787"/>
          </a:solidFill>
          <a:latin typeface="+mn-lt"/>
          <a:ea typeface="+mn-ea"/>
          <a:cs typeface="+mn-cs"/>
          <a:sym typeface="Calibri" charset="0"/>
        </a:defRPr>
      </a:lvl8pPr>
      <a:lvl9pPr marL="3619500" algn="ctr" rtl="0" eaLnBrk="1" fontAlgn="base" hangingPunct="1">
        <a:spcBef>
          <a:spcPts val="500"/>
        </a:spcBef>
        <a:spcAft>
          <a:spcPct val="0"/>
        </a:spcAft>
        <a:defRPr sz="2000">
          <a:solidFill>
            <a:srgbClr val="878787"/>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policy.fso.arizona.edu/pm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Guidelines for Use of Government Owned Equipment</a:t>
            </a:r>
            <a:endParaRPr lang="en-US" dirty="0"/>
          </a:p>
        </p:txBody>
      </p:sp>
      <p:sp>
        <p:nvSpPr>
          <p:cNvPr id="3" name="Subtitle 2"/>
          <p:cNvSpPr>
            <a:spLocks noGrp="1"/>
          </p:cNvSpPr>
          <p:nvPr>
            <p:ph type="subTitle" idx="1"/>
          </p:nvPr>
        </p:nvSpPr>
        <p:spPr>
          <a:xfrm>
            <a:off x="923027" y="3614468"/>
            <a:ext cx="6400800" cy="312406"/>
          </a:xfrm>
        </p:spPr>
        <p:txBody>
          <a:bodyPr/>
          <a:lstStyle/>
          <a:p>
            <a:pPr lvl="0" algn="l" eaLnBrk="0" hangingPunct="0"/>
            <a:r>
              <a:rPr lang="en-US" sz="1400" b="1" dirty="0" smtClean="0"/>
              <a:t>http</a:t>
            </a:r>
            <a:r>
              <a:rPr lang="en-US" sz="1400" b="1" dirty="0"/>
              <a:t>://policy.fso.arizona.edu/pmm/700/760</a:t>
            </a:r>
          </a:p>
        </p:txBody>
      </p:sp>
      <p:sp>
        <p:nvSpPr>
          <p:cNvPr id="4" name="Rectangle 3"/>
          <p:cNvSpPr/>
          <p:nvPr/>
        </p:nvSpPr>
        <p:spPr bwMode="auto">
          <a:xfrm>
            <a:off x="152400" y="76200"/>
            <a:ext cx="3873500" cy="838200"/>
          </a:xfrm>
          <a:prstGeom prst="rect">
            <a:avLst/>
          </a:prstGeom>
          <a:solidFill>
            <a:srgbClr val="1C3563"/>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6" name="Picture 5" descr="CALSNewLimitedUse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146050"/>
            <a:ext cx="3742944" cy="673608"/>
          </a:xfrm>
          <a:prstGeom prst="rect">
            <a:avLst/>
          </a:prstGeom>
        </p:spPr>
      </p:pic>
    </p:spTree>
    <p:extLst>
      <p:ext uri="{BB962C8B-B14F-4D97-AF65-F5344CB8AC3E}">
        <p14:creationId xmlns:p14="http://schemas.microsoft.com/office/powerpoint/2010/main" val="407601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091" y="1009159"/>
            <a:ext cx="7772400" cy="1103313"/>
          </a:xfrm>
        </p:spPr>
        <p:txBody>
          <a:bodyPr/>
          <a:lstStyle/>
          <a:p>
            <a:r>
              <a:rPr lang="en-US" dirty="0" smtClean="0"/>
              <a:t>GOVERNMENT FUNDED/UNIVERSITY TITLED EQUIPMENT</a:t>
            </a:r>
            <a:endParaRPr lang="en-US" dirty="0"/>
          </a:p>
        </p:txBody>
      </p:sp>
      <p:sp>
        <p:nvSpPr>
          <p:cNvPr id="5" name="Content Placeholder 4"/>
          <p:cNvSpPr>
            <a:spLocks noGrp="1"/>
          </p:cNvSpPr>
          <p:nvPr>
            <p:ph idx="1"/>
          </p:nvPr>
        </p:nvSpPr>
        <p:spPr>
          <a:xfrm>
            <a:off x="1459807" y="2112472"/>
            <a:ext cx="7106684" cy="2709194"/>
          </a:xfrm>
        </p:spPr>
        <p:txBody>
          <a:bodyPr>
            <a:noAutofit/>
          </a:bodyPr>
          <a:lstStyle/>
          <a:p>
            <a:r>
              <a:rPr lang="en-US" sz="2800" b="1" dirty="0"/>
              <a:t>Government funded/university titled equipment can be used in the scope of the contract, grant or agreement from which it was acquired for as long as </a:t>
            </a:r>
            <a:r>
              <a:rPr lang="en-US" sz="2800" b="1" dirty="0" smtClean="0"/>
              <a:t>needed.</a:t>
            </a:r>
          </a:p>
          <a:p>
            <a:endParaRPr lang="en-US" sz="2800" b="1" dirty="0"/>
          </a:p>
          <a:p>
            <a:endParaRPr lang="en-US" sz="2800" b="1" dirty="0" smtClean="0"/>
          </a:p>
          <a:p>
            <a:endParaRPr lang="en-US" sz="2800" b="1" dirty="0"/>
          </a:p>
          <a:p>
            <a:endParaRPr lang="en-US" sz="2800" b="1" dirty="0"/>
          </a:p>
        </p:txBody>
      </p:sp>
    </p:spTree>
    <p:extLst>
      <p:ext uri="{BB962C8B-B14F-4D97-AF65-F5344CB8AC3E}">
        <p14:creationId xmlns:p14="http://schemas.microsoft.com/office/powerpoint/2010/main" val="35840122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947" y="992407"/>
            <a:ext cx="7772400" cy="1103313"/>
          </a:xfrm>
        </p:spPr>
        <p:txBody>
          <a:bodyPr/>
          <a:lstStyle/>
          <a:p>
            <a:r>
              <a:rPr lang="en-US" dirty="0"/>
              <a:t>GOVERNMENT FUNDED/UNIVERSITY TITLED EQUIPMENT</a:t>
            </a:r>
          </a:p>
        </p:txBody>
      </p:sp>
      <p:sp>
        <p:nvSpPr>
          <p:cNvPr id="5" name="Content Placeholder 4"/>
          <p:cNvSpPr>
            <a:spLocks noGrp="1"/>
          </p:cNvSpPr>
          <p:nvPr>
            <p:ph idx="1"/>
          </p:nvPr>
        </p:nvSpPr>
        <p:spPr>
          <a:xfrm>
            <a:off x="1014805" y="2199737"/>
            <a:ext cx="7106684" cy="2708693"/>
          </a:xfrm>
        </p:spPr>
        <p:txBody>
          <a:bodyPr>
            <a:noAutofit/>
          </a:bodyPr>
          <a:lstStyle/>
          <a:p>
            <a:r>
              <a:rPr lang="en-US" sz="2800" b="1" dirty="0" smtClean="0"/>
              <a:t>The equipment title cannot be encumbered through other sponsor funds and property provisions without the approval of the federal awarding agency.</a:t>
            </a:r>
          </a:p>
          <a:p>
            <a:endParaRPr lang="en-US" sz="2800" b="1" dirty="0"/>
          </a:p>
          <a:p>
            <a:endParaRPr lang="en-US" sz="2800" b="1" dirty="0"/>
          </a:p>
          <a:p>
            <a:r>
              <a:rPr lang="en-US" sz="1800" dirty="0" smtClean="0"/>
              <a:t>.</a:t>
            </a:r>
            <a:endParaRPr lang="en-US" sz="1600" dirty="0"/>
          </a:p>
        </p:txBody>
      </p:sp>
    </p:spTree>
    <p:extLst>
      <p:ext uri="{BB962C8B-B14F-4D97-AF65-F5344CB8AC3E}">
        <p14:creationId xmlns:p14="http://schemas.microsoft.com/office/powerpoint/2010/main" val="79811599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1" y="983781"/>
            <a:ext cx="7772400" cy="1103313"/>
          </a:xfrm>
        </p:spPr>
        <p:txBody>
          <a:bodyPr/>
          <a:lstStyle/>
          <a:p>
            <a:r>
              <a:rPr lang="en-US" sz="1800" dirty="0"/>
              <a:t>GOVERNMENT</a:t>
            </a:r>
            <a:r>
              <a:rPr lang="en-US" dirty="0"/>
              <a:t> FUNDED/UNIVERSITY TITLED EQUIPMENT</a:t>
            </a:r>
          </a:p>
        </p:txBody>
      </p:sp>
      <p:sp>
        <p:nvSpPr>
          <p:cNvPr id="5" name="Content Placeholder 4"/>
          <p:cNvSpPr>
            <a:spLocks noGrp="1"/>
          </p:cNvSpPr>
          <p:nvPr>
            <p:ph idx="1"/>
          </p:nvPr>
        </p:nvSpPr>
        <p:spPr>
          <a:xfrm>
            <a:off x="1121666" y="1862806"/>
            <a:ext cx="7106684" cy="2591663"/>
          </a:xfrm>
        </p:spPr>
        <p:txBody>
          <a:bodyPr>
            <a:noAutofit/>
          </a:bodyPr>
          <a:lstStyle/>
          <a:p>
            <a:r>
              <a:rPr lang="en-US" sz="2400" b="1" dirty="0" smtClean="0"/>
              <a:t>Provided there is not interference with the use of the equipment on the original project or program, the equipment should be first be used on activities pertaining to the sponsor under which the equipment was acquired.</a:t>
            </a:r>
          </a:p>
          <a:p>
            <a:r>
              <a:rPr lang="en-US" sz="2400" b="1" dirty="0" smtClean="0"/>
              <a:t>Secondarily, the equipment can be used for activities related to other federal sponsors. </a:t>
            </a:r>
            <a:endParaRPr lang="en-US" sz="2400" b="1" dirty="0"/>
          </a:p>
        </p:txBody>
      </p:sp>
    </p:spTree>
    <p:extLst>
      <p:ext uri="{BB962C8B-B14F-4D97-AF65-F5344CB8AC3E}">
        <p14:creationId xmlns:p14="http://schemas.microsoft.com/office/powerpoint/2010/main" val="404573796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947" y="992408"/>
            <a:ext cx="7772400" cy="1103313"/>
          </a:xfrm>
        </p:spPr>
        <p:txBody>
          <a:bodyPr/>
          <a:lstStyle/>
          <a:p>
            <a:r>
              <a:rPr lang="en-US" dirty="0"/>
              <a:t>GOVERNMENT FUNDED/UNIVERSITY TITLED EQUIPMENT</a:t>
            </a:r>
          </a:p>
        </p:txBody>
      </p:sp>
      <p:sp>
        <p:nvSpPr>
          <p:cNvPr id="5" name="Content Placeholder 4"/>
          <p:cNvSpPr>
            <a:spLocks noGrp="1"/>
          </p:cNvSpPr>
          <p:nvPr>
            <p:ph idx="1"/>
          </p:nvPr>
        </p:nvSpPr>
        <p:spPr>
          <a:xfrm>
            <a:off x="1170081" y="2256382"/>
            <a:ext cx="7106684" cy="2591663"/>
          </a:xfrm>
        </p:spPr>
        <p:txBody>
          <a:bodyPr>
            <a:noAutofit/>
          </a:bodyPr>
          <a:lstStyle/>
          <a:p>
            <a:r>
              <a:rPr lang="en-US" sz="2800" b="1" dirty="0" smtClean="0"/>
              <a:t>The equipment can be used on non- federal activities only if permitted by the original project, program contract or grant agreement.</a:t>
            </a:r>
            <a:endParaRPr lang="en-US" sz="2800" b="1" dirty="0"/>
          </a:p>
        </p:txBody>
      </p:sp>
    </p:spTree>
    <p:extLst>
      <p:ext uri="{BB962C8B-B14F-4D97-AF65-F5344CB8AC3E}">
        <p14:creationId xmlns:p14="http://schemas.microsoft.com/office/powerpoint/2010/main" val="17792514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654" y="932022"/>
            <a:ext cx="7772400" cy="1103313"/>
          </a:xfrm>
        </p:spPr>
        <p:txBody>
          <a:bodyPr/>
          <a:lstStyle/>
          <a:p>
            <a:r>
              <a:rPr lang="en-US" dirty="0" smtClean="0"/>
              <a:t>SURPLUS PROPERTY</a:t>
            </a:r>
            <a:endParaRPr lang="en-US" dirty="0"/>
          </a:p>
        </p:txBody>
      </p:sp>
      <p:sp>
        <p:nvSpPr>
          <p:cNvPr id="5" name="Content Placeholder 4"/>
          <p:cNvSpPr>
            <a:spLocks noGrp="1"/>
          </p:cNvSpPr>
          <p:nvPr>
            <p:ph idx="1"/>
          </p:nvPr>
        </p:nvSpPr>
        <p:spPr>
          <a:xfrm>
            <a:off x="1109695" y="2057475"/>
            <a:ext cx="7106684" cy="2591663"/>
          </a:xfrm>
        </p:spPr>
        <p:txBody>
          <a:bodyPr>
            <a:noAutofit/>
          </a:bodyPr>
          <a:lstStyle/>
          <a:p>
            <a:r>
              <a:rPr lang="en-US" sz="2800" b="1" dirty="0" smtClean="0"/>
              <a:t>If the equipment is not longer needed, arrange for disposal using the Surplus Property protocols.</a:t>
            </a:r>
            <a:endParaRPr lang="en-US" sz="2800" b="1" dirty="0"/>
          </a:p>
          <a:p>
            <a:endParaRPr lang="en-US" sz="1600" dirty="0"/>
          </a:p>
        </p:txBody>
      </p:sp>
    </p:spTree>
    <p:extLst>
      <p:ext uri="{BB962C8B-B14F-4D97-AF65-F5344CB8AC3E}">
        <p14:creationId xmlns:p14="http://schemas.microsoft.com/office/powerpoint/2010/main" val="6361129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654" y="932022"/>
            <a:ext cx="7772400" cy="1103313"/>
          </a:xfrm>
        </p:spPr>
        <p:txBody>
          <a:bodyPr/>
          <a:lstStyle/>
          <a:p>
            <a:r>
              <a:rPr lang="en-US" dirty="0"/>
              <a:t>SURPLUS PROPERTY</a:t>
            </a:r>
          </a:p>
        </p:txBody>
      </p:sp>
      <p:sp>
        <p:nvSpPr>
          <p:cNvPr id="5" name="Content Placeholder 4"/>
          <p:cNvSpPr>
            <a:spLocks noGrp="1"/>
          </p:cNvSpPr>
          <p:nvPr>
            <p:ph idx="1"/>
          </p:nvPr>
        </p:nvSpPr>
        <p:spPr>
          <a:xfrm>
            <a:off x="1109695" y="2057475"/>
            <a:ext cx="7106684" cy="2591663"/>
          </a:xfrm>
        </p:spPr>
        <p:txBody>
          <a:bodyPr>
            <a:noAutofit/>
          </a:bodyPr>
          <a:lstStyle/>
          <a:p>
            <a:r>
              <a:rPr lang="en-US" sz="2800" b="1" dirty="0" smtClean="0"/>
              <a:t>If the sale bid for the property exceeds $5,000 and was purchased on a Sponsored Projects account, obtain approval for the sale from the Sponsored Projects Services Property Administrator.</a:t>
            </a:r>
            <a:endParaRPr lang="en-US" sz="2800" b="1" dirty="0"/>
          </a:p>
          <a:p>
            <a:endParaRPr lang="en-US" sz="1600" dirty="0"/>
          </a:p>
        </p:txBody>
      </p:sp>
    </p:spTree>
    <p:extLst>
      <p:ext uri="{BB962C8B-B14F-4D97-AF65-F5344CB8AC3E}">
        <p14:creationId xmlns:p14="http://schemas.microsoft.com/office/powerpoint/2010/main" val="16492195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685291" y="641212"/>
            <a:ext cx="7772400" cy="1103313"/>
          </a:xfrm>
        </p:spPr>
        <p:txBody>
          <a:bodyPr/>
          <a:lstStyle/>
          <a:p>
            <a:r>
              <a:rPr lang="en-US" dirty="0" smtClean="0"/>
              <a:t>REFERENCES</a:t>
            </a:r>
            <a:endParaRPr lang="en-US" dirty="0"/>
          </a:p>
        </p:txBody>
      </p:sp>
      <p:sp>
        <p:nvSpPr>
          <p:cNvPr id="20" name="Content Placeholder 19"/>
          <p:cNvSpPr>
            <a:spLocks noGrp="1"/>
          </p:cNvSpPr>
          <p:nvPr>
            <p:ph idx="1"/>
          </p:nvPr>
        </p:nvSpPr>
        <p:spPr>
          <a:xfrm>
            <a:off x="319177" y="1446567"/>
            <a:ext cx="8712679" cy="2971732"/>
          </a:xfrm>
        </p:spPr>
        <p:txBody>
          <a:bodyPr>
            <a:normAutofit/>
          </a:bodyPr>
          <a:lstStyle/>
          <a:p>
            <a:endParaRPr lang="en-US" dirty="0" smtClean="0"/>
          </a:p>
          <a:p>
            <a:r>
              <a:rPr lang="en-US" sz="1800" b="1" dirty="0" smtClean="0"/>
              <a:t>Arizona Board of Regents (ABOR) Policies 3-801 and 3-802.</a:t>
            </a:r>
          </a:p>
          <a:p>
            <a:r>
              <a:rPr lang="en-US" sz="1800" b="1" dirty="0" smtClean="0"/>
              <a:t>48 Code of Federal Regulations (CFR) 45.502, 45.507, 45.508.1, 45.508-2 and 45.509-2.</a:t>
            </a:r>
          </a:p>
          <a:p>
            <a:r>
              <a:rPr lang="en-US" sz="1800" b="1" dirty="0" smtClean="0"/>
              <a:t>Office of Management and Budget (OMB) Super Circular</a:t>
            </a:r>
          </a:p>
          <a:p>
            <a:r>
              <a:rPr lang="en-US" sz="1800" b="1" dirty="0" smtClean="0"/>
              <a:t>University of Arizona Financial Service Office (FSO) Policies and Procedures </a:t>
            </a:r>
            <a:r>
              <a:rPr lang="en-US" sz="1800" b="1" dirty="0"/>
              <a:t>PMM 7.60 </a:t>
            </a:r>
            <a:r>
              <a:rPr lang="en-US" sz="1800" b="1" dirty="0" smtClean="0"/>
              <a:t>    http</a:t>
            </a:r>
            <a:r>
              <a:rPr lang="en-US" sz="1800" b="1" dirty="0"/>
              <a:t>://policy.fso.arizona.edu/pmm/700/760</a:t>
            </a:r>
            <a:endParaRPr lang="en-US" sz="1800" b="1" dirty="0" smtClean="0"/>
          </a:p>
        </p:txBody>
      </p:sp>
    </p:spTree>
    <p:extLst>
      <p:ext uri="{BB962C8B-B14F-4D97-AF65-F5344CB8AC3E}">
        <p14:creationId xmlns:p14="http://schemas.microsoft.com/office/powerpoint/2010/main" val="42231970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511413" y="848246"/>
            <a:ext cx="7772400" cy="1103313"/>
          </a:xfrm>
        </p:spPr>
        <p:txBody>
          <a:bodyPr/>
          <a:lstStyle/>
          <a:p>
            <a:r>
              <a:rPr lang="en-US" sz="4400" dirty="0" smtClean="0"/>
              <a:t>Authority</a:t>
            </a:r>
            <a:endParaRPr lang="en-US" sz="4400" dirty="0"/>
          </a:p>
        </p:txBody>
      </p:sp>
      <p:sp>
        <p:nvSpPr>
          <p:cNvPr id="20" name="Content Placeholder 19"/>
          <p:cNvSpPr>
            <a:spLocks noGrp="1"/>
          </p:cNvSpPr>
          <p:nvPr>
            <p:ph idx="1"/>
          </p:nvPr>
        </p:nvSpPr>
        <p:spPr>
          <a:xfrm>
            <a:off x="1342248" y="1951559"/>
            <a:ext cx="7424644" cy="2856918"/>
          </a:xfrm>
        </p:spPr>
        <p:txBody>
          <a:bodyPr/>
          <a:lstStyle/>
          <a:p>
            <a:r>
              <a:rPr lang="en-US" sz="2400" b="1" dirty="0" smtClean="0"/>
              <a:t>Code of Federal Regulations (CFR)/Office of Management and Budget (OMB)</a:t>
            </a:r>
          </a:p>
          <a:p>
            <a:r>
              <a:rPr lang="en-US" sz="2400" b="1" dirty="0" smtClean="0"/>
              <a:t>State of Arizona Regulations (ARS)</a:t>
            </a:r>
          </a:p>
          <a:p>
            <a:r>
              <a:rPr lang="en-US" sz="2400" b="1" dirty="0" smtClean="0"/>
              <a:t>Arizona Board of Regents (ABOR)</a:t>
            </a:r>
          </a:p>
          <a:p>
            <a:r>
              <a:rPr lang="en-US" sz="2400" b="1" dirty="0" smtClean="0"/>
              <a:t>U of A Property Management Manual</a:t>
            </a:r>
          </a:p>
          <a:p>
            <a:pPr lvl="1"/>
            <a:r>
              <a:rPr lang="en-US" sz="1800" b="1" dirty="0" smtClean="0">
                <a:hlinkClick r:id="rId2"/>
              </a:rPr>
              <a:t>http://policy.fso.Arizona.edu/pmm</a:t>
            </a:r>
            <a:endParaRPr lang="en-US" sz="1800" b="1" dirty="0" smtClean="0"/>
          </a:p>
          <a:p>
            <a:pPr marL="419100" lvl="1" indent="0">
              <a:buNone/>
            </a:pPr>
            <a:endParaRPr lang="en-US" dirty="0"/>
          </a:p>
        </p:txBody>
      </p:sp>
    </p:spTree>
    <p:extLst>
      <p:ext uri="{BB962C8B-B14F-4D97-AF65-F5344CB8AC3E}">
        <p14:creationId xmlns:p14="http://schemas.microsoft.com/office/powerpoint/2010/main" val="325424118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1389" y="1054584"/>
            <a:ext cx="7772400" cy="1103313"/>
          </a:xfrm>
        </p:spPr>
        <p:txBody>
          <a:bodyPr/>
          <a:lstStyle/>
          <a:p>
            <a:r>
              <a:rPr lang="en-US" sz="4800" dirty="0" smtClean="0"/>
              <a:t>Policy</a:t>
            </a:r>
            <a:endParaRPr lang="en-US" sz="4800" dirty="0"/>
          </a:p>
        </p:txBody>
      </p:sp>
      <p:sp>
        <p:nvSpPr>
          <p:cNvPr id="7" name="Content Placeholder 6"/>
          <p:cNvSpPr>
            <a:spLocks noGrp="1"/>
          </p:cNvSpPr>
          <p:nvPr>
            <p:ph idx="1"/>
          </p:nvPr>
        </p:nvSpPr>
        <p:spPr>
          <a:xfrm>
            <a:off x="1116600" y="2287293"/>
            <a:ext cx="7581138" cy="2319212"/>
          </a:xfrm>
        </p:spPr>
        <p:txBody>
          <a:bodyPr>
            <a:normAutofit/>
          </a:bodyPr>
          <a:lstStyle/>
          <a:p>
            <a:pPr lvl="0">
              <a:defRPr/>
            </a:pPr>
            <a:r>
              <a:rPr lang="en-US" sz="2400" b="1" dirty="0" smtClean="0"/>
              <a:t>University departments are responsible for the control and use of government owned property and government funded university titled property in accordance with the terms of the contract , grant or agreement.</a:t>
            </a:r>
            <a:endParaRPr lang="en-US" sz="2400" b="1" dirty="0"/>
          </a:p>
          <a:p>
            <a:pPr lvl="0"/>
            <a:endParaRPr lang="en-US" sz="2800" dirty="0"/>
          </a:p>
        </p:txBody>
      </p:sp>
    </p:spTree>
    <p:extLst>
      <p:ext uri="{BB962C8B-B14F-4D97-AF65-F5344CB8AC3E}">
        <p14:creationId xmlns:p14="http://schemas.microsoft.com/office/powerpoint/2010/main" val="308892916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785" y="966527"/>
            <a:ext cx="7772400" cy="1103313"/>
          </a:xfrm>
        </p:spPr>
        <p:txBody>
          <a:bodyPr/>
          <a:lstStyle/>
          <a:p>
            <a:r>
              <a:rPr lang="en-US" dirty="0" smtClean="0"/>
              <a:t>GOVERNMENT OWNED EQUIPMENT</a:t>
            </a:r>
            <a:endParaRPr lang="en-US" dirty="0"/>
          </a:p>
        </p:txBody>
      </p:sp>
      <p:sp>
        <p:nvSpPr>
          <p:cNvPr id="5" name="Content Placeholder 4"/>
          <p:cNvSpPr>
            <a:spLocks noGrp="1"/>
          </p:cNvSpPr>
          <p:nvPr>
            <p:ph idx="1"/>
          </p:nvPr>
        </p:nvSpPr>
        <p:spPr>
          <a:xfrm>
            <a:off x="1200553" y="2330425"/>
            <a:ext cx="7106684" cy="2517620"/>
          </a:xfrm>
        </p:spPr>
        <p:txBody>
          <a:bodyPr>
            <a:noAutofit/>
          </a:bodyPr>
          <a:lstStyle/>
          <a:p>
            <a:r>
              <a:rPr lang="en-US" sz="2800" b="1" dirty="0" smtClean="0"/>
              <a:t>Government owned property can only be used for the purpose of the contract for the term of the contract.</a:t>
            </a:r>
          </a:p>
          <a:p>
            <a:endParaRPr lang="en-US" sz="2800" b="1" dirty="0"/>
          </a:p>
          <a:p>
            <a:endParaRPr lang="en-US" sz="2800" b="1" dirty="0" smtClean="0"/>
          </a:p>
        </p:txBody>
      </p:sp>
    </p:spTree>
    <p:extLst>
      <p:ext uri="{BB962C8B-B14F-4D97-AF65-F5344CB8AC3E}">
        <p14:creationId xmlns:p14="http://schemas.microsoft.com/office/powerpoint/2010/main" val="81264979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265" y="949275"/>
            <a:ext cx="7772400" cy="1103313"/>
          </a:xfrm>
        </p:spPr>
        <p:txBody>
          <a:bodyPr/>
          <a:lstStyle/>
          <a:p>
            <a:r>
              <a:rPr lang="en-US" dirty="0"/>
              <a:t>GOVERNMENT OWNED EQUIPMENT</a:t>
            </a:r>
          </a:p>
        </p:txBody>
      </p:sp>
      <p:sp>
        <p:nvSpPr>
          <p:cNvPr id="5" name="Content Placeholder 4"/>
          <p:cNvSpPr>
            <a:spLocks noGrp="1"/>
          </p:cNvSpPr>
          <p:nvPr>
            <p:ph idx="1"/>
          </p:nvPr>
        </p:nvSpPr>
        <p:spPr>
          <a:xfrm>
            <a:off x="1196981" y="2156104"/>
            <a:ext cx="7106684" cy="2545292"/>
          </a:xfrm>
        </p:spPr>
        <p:txBody>
          <a:bodyPr>
            <a:noAutofit/>
          </a:bodyPr>
          <a:lstStyle/>
          <a:p>
            <a:r>
              <a:rPr lang="en-US" sz="2800" b="1" dirty="0" smtClean="0"/>
              <a:t>Government owned property can be used on other activities with the written consent of the federal awarding agencies. </a:t>
            </a:r>
          </a:p>
          <a:p>
            <a:endParaRPr lang="en-US" sz="2800" b="1" dirty="0"/>
          </a:p>
          <a:p>
            <a:endParaRPr lang="en-US" sz="2800" b="1" dirty="0" smtClean="0"/>
          </a:p>
        </p:txBody>
      </p:sp>
    </p:spTree>
    <p:extLst>
      <p:ext uri="{BB962C8B-B14F-4D97-AF65-F5344CB8AC3E}">
        <p14:creationId xmlns:p14="http://schemas.microsoft.com/office/powerpoint/2010/main" val="11700506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280" y="992407"/>
            <a:ext cx="7772400" cy="1103313"/>
          </a:xfrm>
        </p:spPr>
        <p:txBody>
          <a:bodyPr/>
          <a:lstStyle/>
          <a:p>
            <a:r>
              <a:rPr lang="en-US" dirty="0"/>
              <a:t>GOVERNMENT OWNED EQUIPMENT</a:t>
            </a:r>
          </a:p>
        </p:txBody>
      </p:sp>
      <p:sp>
        <p:nvSpPr>
          <p:cNvPr id="5" name="Content Placeholder 4"/>
          <p:cNvSpPr>
            <a:spLocks noGrp="1"/>
          </p:cNvSpPr>
          <p:nvPr>
            <p:ph idx="1"/>
          </p:nvPr>
        </p:nvSpPr>
        <p:spPr>
          <a:xfrm>
            <a:off x="1075190" y="1914565"/>
            <a:ext cx="7106684" cy="2907601"/>
          </a:xfrm>
        </p:spPr>
        <p:txBody>
          <a:bodyPr>
            <a:noAutofit/>
          </a:bodyPr>
          <a:lstStyle/>
          <a:p>
            <a:r>
              <a:rPr lang="en-US" sz="2000" b="1" dirty="0" smtClean="0"/>
              <a:t>Government property must be kept separate from university owned property except:</a:t>
            </a:r>
          </a:p>
          <a:p>
            <a:pPr marL="514350" indent="-514350">
              <a:buAutoNum type="alphaUcParenR"/>
            </a:pPr>
            <a:r>
              <a:rPr lang="en-US" sz="2000" b="1" dirty="0" smtClean="0"/>
              <a:t>Where the comingling of property is advantageous to the government</a:t>
            </a:r>
          </a:p>
          <a:p>
            <a:pPr marL="514350" indent="-514350">
              <a:buAutoNum type="alphaUcParenR"/>
            </a:pPr>
            <a:r>
              <a:rPr lang="en-US" sz="2000" b="1" dirty="0" smtClean="0"/>
              <a:t>With permission of the contracting party and where the property is clearly identified as government property</a:t>
            </a:r>
          </a:p>
          <a:p>
            <a:pPr marL="514350" indent="-514350">
              <a:buAutoNum type="alphaUcParenR"/>
            </a:pPr>
            <a:endParaRPr lang="en-US" sz="2000" b="1" dirty="0" smtClean="0"/>
          </a:p>
          <a:p>
            <a:pPr lvl="0"/>
            <a:endParaRPr lang="en-US" sz="2000" b="1" dirty="0"/>
          </a:p>
        </p:txBody>
      </p:sp>
    </p:spTree>
    <p:extLst>
      <p:ext uri="{BB962C8B-B14F-4D97-AF65-F5344CB8AC3E}">
        <p14:creationId xmlns:p14="http://schemas.microsoft.com/office/powerpoint/2010/main" val="312071294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808" y="975153"/>
            <a:ext cx="7772400" cy="1103313"/>
          </a:xfrm>
        </p:spPr>
        <p:txBody>
          <a:bodyPr/>
          <a:lstStyle/>
          <a:p>
            <a:r>
              <a:rPr lang="en-US" dirty="0"/>
              <a:t>GOVERNMENT OWNED EQUIPMENT</a:t>
            </a:r>
          </a:p>
        </p:txBody>
      </p:sp>
      <p:sp>
        <p:nvSpPr>
          <p:cNvPr id="5" name="Content Placeholder 4"/>
          <p:cNvSpPr>
            <a:spLocks noGrp="1"/>
          </p:cNvSpPr>
          <p:nvPr>
            <p:ph idx="1"/>
          </p:nvPr>
        </p:nvSpPr>
        <p:spPr>
          <a:xfrm>
            <a:off x="1256117" y="1949569"/>
            <a:ext cx="7106684" cy="2898475"/>
          </a:xfrm>
        </p:spPr>
        <p:txBody>
          <a:bodyPr>
            <a:noAutofit/>
          </a:bodyPr>
          <a:lstStyle/>
          <a:p>
            <a:r>
              <a:rPr lang="en-US" sz="2200" b="1" dirty="0" smtClean="0"/>
              <a:t>A log must be kept for government property with a value of $5,000 or more with the following reportable information:</a:t>
            </a:r>
          </a:p>
          <a:p>
            <a:pPr marL="514350" indent="-514350">
              <a:buAutoNum type="alphaUcParenR"/>
            </a:pPr>
            <a:r>
              <a:rPr lang="en-US" sz="2200" b="1" dirty="0" smtClean="0"/>
              <a:t>The minimum level of usage below which retention needs to be justified and analyzed.</a:t>
            </a:r>
          </a:p>
          <a:p>
            <a:pPr marL="514350" indent="-514350">
              <a:buAutoNum type="alphaUcParenR"/>
            </a:pPr>
            <a:r>
              <a:rPr lang="en-US" sz="2200" b="1" dirty="0" smtClean="0"/>
              <a:t>A record of the actual use.</a:t>
            </a:r>
          </a:p>
          <a:p>
            <a:pPr marL="514350" indent="-514350">
              <a:buAutoNum type="alphaUcParenR"/>
            </a:pPr>
            <a:endParaRPr lang="en-US" sz="2200" b="1" dirty="0" smtClean="0"/>
          </a:p>
          <a:p>
            <a:endParaRPr lang="en-US" sz="2400" b="1" dirty="0"/>
          </a:p>
        </p:txBody>
      </p:sp>
    </p:spTree>
    <p:extLst>
      <p:ext uri="{BB962C8B-B14F-4D97-AF65-F5344CB8AC3E}">
        <p14:creationId xmlns:p14="http://schemas.microsoft.com/office/powerpoint/2010/main" val="90222098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653" y="1027412"/>
            <a:ext cx="7772400" cy="1103313"/>
          </a:xfrm>
        </p:spPr>
        <p:txBody>
          <a:bodyPr/>
          <a:lstStyle/>
          <a:p>
            <a:r>
              <a:rPr lang="en-US" dirty="0"/>
              <a:t>GOVERNMENT OWNED EQUIPMENT</a:t>
            </a:r>
          </a:p>
        </p:txBody>
      </p:sp>
      <p:sp>
        <p:nvSpPr>
          <p:cNvPr id="5" name="Content Placeholder 4"/>
          <p:cNvSpPr>
            <a:spLocks noGrp="1"/>
          </p:cNvSpPr>
          <p:nvPr>
            <p:ph idx="1"/>
          </p:nvPr>
        </p:nvSpPr>
        <p:spPr>
          <a:xfrm>
            <a:off x="1032058" y="2260121"/>
            <a:ext cx="7106684" cy="2613803"/>
          </a:xfrm>
        </p:spPr>
        <p:txBody>
          <a:bodyPr>
            <a:noAutofit/>
          </a:bodyPr>
          <a:lstStyle/>
          <a:p>
            <a:r>
              <a:rPr lang="en-US" sz="2800" b="1" dirty="0" smtClean="0"/>
              <a:t>When government owned property becomes excess to the purposes of the contract, the department must notify the Sponsored Projects Services Property Administrator. </a:t>
            </a:r>
          </a:p>
          <a:p>
            <a:endParaRPr lang="en-US" sz="2000" b="1" dirty="0"/>
          </a:p>
          <a:p>
            <a:endParaRPr lang="en-US" sz="2000" b="1" dirty="0"/>
          </a:p>
        </p:txBody>
      </p:sp>
    </p:spTree>
    <p:extLst>
      <p:ext uri="{BB962C8B-B14F-4D97-AF65-F5344CB8AC3E}">
        <p14:creationId xmlns:p14="http://schemas.microsoft.com/office/powerpoint/2010/main" val="39099397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159" y="941148"/>
            <a:ext cx="7772400" cy="1103313"/>
          </a:xfrm>
        </p:spPr>
        <p:txBody>
          <a:bodyPr/>
          <a:lstStyle/>
          <a:p>
            <a:r>
              <a:rPr lang="en-US" dirty="0"/>
              <a:t>GOVERNMENT OWNED EQUIPMENT</a:t>
            </a:r>
          </a:p>
        </p:txBody>
      </p:sp>
      <p:sp>
        <p:nvSpPr>
          <p:cNvPr id="5" name="Content Placeholder 4"/>
          <p:cNvSpPr>
            <a:spLocks noGrp="1"/>
          </p:cNvSpPr>
          <p:nvPr>
            <p:ph idx="1"/>
          </p:nvPr>
        </p:nvSpPr>
        <p:spPr>
          <a:xfrm>
            <a:off x="1095787" y="1915065"/>
            <a:ext cx="7106684" cy="2613803"/>
          </a:xfrm>
        </p:spPr>
        <p:txBody>
          <a:bodyPr>
            <a:noAutofit/>
          </a:bodyPr>
          <a:lstStyle/>
          <a:p>
            <a:r>
              <a:rPr lang="en-US" sz="2600" b="1" dirty="0" smtClean="0"/>
              <a:t>Upon termination of the grant, contract or agreement, the department must conduct an inventory of the property and contact the Sponsored Projects Services Property Administrator. </a:t>
            </a:r>
          </a:p>
          <a:p>
            <a:endParaRPr lang="en-US" sz="2000" b="1" dirty="0"/>
          </a:p>
          <a:p>
            <a:endParaRPr lang="en-US" sz="2000" b="1" dirty="0"/>
          </a:p>
        </p:txBody>
      </p:sp>
    </p:spTree>
    <p:extLst>
      <p:ext uri="{BB962C8B-B14F-4D97-AF65-F5344CB8AC3E}">
        <p14:creationId xmlns:p14="http://schemas.microsoft.com/office/powerpoint/2010/main" val="2911990576"/>
      </p:ext>
    </p:extLst>
  </p:cSld>
  <p:clrMapOvr>
    <a:masterClrMapping/>
  </p:clrMapOvr>
  <p:transition/>
</p:sld>
</file>

<file path=ppt/theme/theme1.xml><?xml version="1.0" encoding="utf-8"?>
<a:theme xmlns:a="http://schemas.openxmlformats.org/drawingml/2006/main" name="CALS template">
  <a:themeElements>
    <a:clrScheme name="Custom 3">
      <a:dk1>
        <a:srgbClr val="95001B"/>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txDef>
      <a:spPr bwMode="auto">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a:spPr>
      <a:bodyPr vert="horz" wrap="square" lIns="38100" tIns="38100" rIns="38100" bIns="38100" numCol="1" anchor="ctr" anchorCtr="0" compatLnSpc="1">
        <a:prstTxWarp prst="textNoShape">
          <a:avLst/>
        </a:prstTxWarp>
      </a:bodyPr>
      <a:lstStyle>
        <a:defPPr>
          <a:defRPr sz="3400" b="0" i="0" dirty="0" smtClean="0">
            <a:latin typeface="Times New Roman"/>
          </a:defRPr>
        </a:defPPr>
      </a:lstStyle>
    </a:tx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CALS template.thmx</Template>
  <TotalTime>2880</TotalTime>
  <Pages>0</Pages>
  <Words>530</Words>
  <Characters>0</Characters>
  <Application>Microsoft Office PowerPoint</Application>
  <PresentationFormat>On-screen Show (16:9)</PresentationFormat>
  <Lines>0</Lines>
  <Paragraphs>53</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Calibri</vt:lpstr>
      <vt:lpstr>Gill Sans</vt:lpstr>
      <vt:lpstr>Times New Roman</vt:lpstr>
      <vt:lpstr>ヒラギノ角ゴ ProN W3</vt:lpstr>
      <vt:lpstr>CALS template</vt:lpstr>
      <vt:lpstr>Guidelines for Use of Government Owned Equipment</vt:lpstr>
      <vt:lpstr>Authority</vt:lpstr>
      <vt:lpstr>Policy</vt:lpstr>
      <vt:lpstr>GOVERNMENT OWNED EQUIPMENT</vt:lpstr>
      <vt:lpstr>GOVERNMENT OWNED EQUIPMENT</vt:lpstr>
      <vt:lpstr>GOVERNMENT OWNED EQUIPMENT</vt:lpstr>
      <vt:lpstr>GOVERNMENT OWNED EQUIPMENT</vt:lpstr>
      <vt:lpstr>GOVERNMENT OWNED EQUIPMENT</vt:lpstr>
      <vt:lpstr>GOVERNMENT OWNED EQUIPMENT</vt:lpstr>
      <vt:lpstr>GOVERNMENT FUNDED/UNIVERSITY TITLED EQUIPMENT</vt:lpstr>
      <vt:lpstr>GOVERNMENT FUNDED/UNIVERSITY TITLED EQUIPMENT</vt:lpstr>
      <vt:lpstr>GOVERNMENT FUNDED/UNIVERSITY TITLED EQUIPMENT</vt:lpstr>
      <vt:lpstr>GOVERNMENT FUNDED/UNIVERSITY TITLED EQUIPMENT</vt:lpstr>
      <vt:lpstr>SURPLUS PROPERTY</vt:lpstr>
      <vt:lpstr>SURPLUS PROPERTY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Love</dc:creator>
  <cp:lastModifiedBy>Carroll, Mary Marcelle - (marymcarroll)</cp:lastModifiedBy>
  <cp:revision>206</cp:revision>
  <cp:lastPrinted>2014-05-13T16:42:03Z</cp:lastPrinted>
  <dcterms:modified xsi:type="dcterms:W3CDTF">2018-09-09T23:05:24Z</dcterms:modified>
</cp:coreProperties>
</file>